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embeddedFontLst>
    <p:embeddedFont>
      <p:font typeface="Montserrat"/>
      <p:regular r:id="rId42"/>
      <p:bold r:id="rId43"/>
      <p:italic r:id="rId44"/>
      <p:boldItalic r:id="rId45"/>
    </p:embeddedFont>
    <p:embeddedFont>
      <p:font typeface="Cabin"/>
      <p:regular r:id="rId46"/>
      <p:bold r:id="rId47"/>
      <p:italic r:id="rId48"/>
      <p:boldItalic r:id="rId49"/>
    </p:embeddedFont>
    <p:embeddedFont>
      <p:font typeface="Lato"/>
      <p:regular r:id="rId50"/>
      <p:bold r:id="rId51"/>
      <p:italic r:id="rId52"/>
      <p:boldItalic r:id="rId53"/>
    </p:embeddedFont>
    <p:embeddedFont>
      <p:font typeface="Assistant"/>
      <p:regular r:id="rId54"/>
      <p:bold r:id="rId55"/>
    </p:embeddedFont>
    <p:embeddedFont>
      <p:font typeface="Montserrat Medium"/>
      <p:regular r:id="rId56"/>
      <p:bold r:id="rId57"/>
      <p:italic r:id="rId58"/>
      <p:boldItalic r:id="rId59"/>
    </p:embeddedFont>
    <p:embeddedFont>
      <p:font typeface="Work Sans"/>
      <p:regular r:id="rId60"/>
      <p:bold r:id="rId61"/>
      <p:italic r:id="rId62"/>
      <p:boldItalic r:id="rId63"/>
    </p:embeddedFont>
    <p:embeddedFont>
      <p:font typeface="Montserrat ExtraBold"/>
      <p:bold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6" roundtripDataSignature="AMtx7miqnRo8ojHYtjgSZcqyGxyAC1GB7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743CED-3D72-4103-A990-22D3DFA41FF5}">
  <a:tblStyle styleId="{7B743CED-3D72-4103-A990-22D3DFA41FF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FCFF"/>
          </a:solidFill>
        </a:fill>
      </a:tcStyle>
    </a:wholeTbl>
    <a:band1H>
      <a:tcTxStyle/>
      <a:tcStyle>
        <a:fill>
          <a:solidFill>
            <a:srgbClr val="E9F8FE"/>
          </a:solidFill>
        </a:fill>
      </a:tcStyle>
    </a:band1H>
    <a:band2H>
      <a:tcTxStyle/>
    </a:band2H>
    <a:band1V>
      <a:tcTxStyle/>
      <a:tcStyle>
        <a:fill>
          <a:solidFill>
            <a:srgbClr val="E9F8FE"/>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regular.fntdata"/><Relationship Id="rId41" Type="http://schemas.openxmlformats.org/officeDocument/2006/relationships/slide" Target="slides/slide35.xml"/><Relationship Id="rId44" Type="http://schemas.openxmlformats.org/officeDocument/2006/relationships/font" Target="fonts/Montserrat-italic.fntdata"/><Relationship Id="rId43" Type="http://schemas.openxmlformats.org/officeDocument/2006/relationships/font" Target="fonts/Montserrat-bold.fntdata"/><Relationship Id="rId46" Type="http://schemas.openxmlformats.org/officeDocument/2006/relationships/font" Target="fonts/Cabin-regular.fntdata"/><Relationship Id="rId45"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Cabin-italic.fntdata"/><Relationship Id="rId47" Type="http://schemas.openxmlformats.org/officeDocument/2006/relationships/font" Target="fonts/Cabin-bold.fntdata"/><Relationship Id="rId49" Type="http://schemas.openxmlformats.org/officeDocument/2006/relationships/font" Target="fonts/Cabin-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WorkSans-italic.fntdata"/><Relationship Id="rId61" Type="http://schemas.openxmlformats.org/officeDocument/2006/relationships/font" Target="fonts/WorkSans-bold.fntdata"/><Relationship Id="rId20" Type="http://schemas.openxmlformats.org/officeDocument/2006/relationships/slide" Target="slides/slide14.xml"/><Relationship Id="rId64" Type="http://schemas.openxmlformats.org/officeDocument/2006/relationships/font" Target="fonts/MontserratExtraBold-bold.fntdata"/><Relationship Id="rId63" Type="http://schemas.openxmlformats.org/officeDocument/2006/relationships/font" Target="fonts/WorkSans-boldItalic.fntdata"/><Relationship Id="rId22" Type="http://schemas.openxmlformats.org/officeDocument/2006/relationships/slide" Target="slides/slide16.xml"/><Relationship Id="rId66" Type="http://customschemas.google.com/relationships/presentationmetadata" Target="metadata"/><Relationship Id="rId21" Type="http://schemas.openxmlformats.org/officeDocument/2006/relationships/slide" Target="slides/slide15.xml"/><Relationship Id="rId65" Type="http://schemas.openxmlformats.org/officeDocument/2006/relationships/font" Target="fonts/MontserratExtraBold-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Work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5.xml"/><Relationship Id="rId55" Type="http://schemas.openxmlformats.org/officeDocument/2006/relationships/font" Target="fonts/Assistant-bold.fntdata"/><Relationship Id="rId10" Type="http://schemas.openxmlformats.org/officeDocument/2006/relationships/slide" Target="slides/slide4.xml"/><Relationship Id="rId54" Type="http://schemas.openxmlformats.org/officeDocument/2006/relationships/font" Target="fonts/Assistant-regular.fntdata"/><Relationship Id="rId13" Type="http://schemas.openxmlformats.org/officeDocument/2006/relationships/slide" Target="slides/slide7.xml"/><Relationship Id="rId57" Type="http://schemas.openxmlformats.org/officeDocument/2006/relationships/font" Target="fonts/MontserratMedium-bold.fntdata"/><Relationship Id="rId12" Type="http://schemas.openxmlformats.org/officeDocument/2006/relationships/slide" Target="slides/slide6.xml"/><Relationship Id="rId56" Type="http://schemas.openxmlformats.org/officeDocument/2006/relationships/font" Target="fonts/MontserratMedium-regular.fntdata"/><Relationship Id="rId15" Type="http://schemas.openxmlformats.org/officeDocument/2006/relationships/slide" Target="slides/slide9.xml"/><Relationship Id="rId59" Type="http://schemas.openxmlformats.org/officeDocument/2006/relationships/font" Target="fonts/MontserratMedium-boldItalic.fntdata"/><Relationship Id="rId14" Type="http://schemas.openxmlformats.org/officeDocument/2006/relationships/slide" Target="slides/slide8.xml"/><Relationship Id="rId58" Type="http://schemas.openxmlformats.org/officeDocument/2006/relationships/font" Target="fonts/Montserrat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4" name="Google Shape;1194;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7" name="Google Shape;1207;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3" name="Google Shape;1233;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7" name="Google Shape;124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9" name="Shape 1259"/>
        <p:cNvGrpSpPr/>
        <p:nvPr/>
      </p:nvGrpSpPr>
      <p:grpSpPr>
        <a:xfrm>
          <a:off x="0" y="0"/>
          <a:ext cx="0" cy="0"/>
          <a:chOff x="0" y="0"/>
          <a:chExt cx="0" cy="0"/>
        </a:xfrm>
      </p:grpSpPr>
      <p:sp>
        <p:nvSpPr>
          <p:cNvPr id="1260" name="Google Shape;1260;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1" name="Google Shape;1261;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4" name="Google Shape;1274;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4" name="Google Shape;1284;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7" name="Google Shape;129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0" name="Google Shape;1310;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1" name="Google Shape;10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2" name="Google Shape;1322;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6" name="Google Shape;133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9" name="Google Shape;135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1" name="Google Shape;1371;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4" name="Google Shape;1384;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7" name="Google Shape;139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7" name="Shape 1407"/>
        <p:cNvGrpSpPr/>
        <p:nvPr/>
      </p:nvGrpSpPr>
      <p:grpSpPr>
        <a:xfrm>
          <a:off x="0" y="0"/>
          <a:ext cx="0" cy="0"/>
          <a:chOff x="0" y="0"/>
          <a:chExt cx="0" cy="0"/>
        </a:xfrm>
      </p:grpSpPr>
      <p:sp>
        <p:nvSpPr>
          <p:cNvPr id="1408" name="Google Shape;1408;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9" name="Google Shape;1409;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2" name="Google Shape;142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5" name="Google Shape;143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1" name="Google Shape;146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5" name="Google Shape;1475;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p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9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p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2" name="Google Shape;150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1" name="Google Shape;11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9"/>
          <p:cNvSpPr txBox="1"/>
          <p:nvPr>
            <p:ph type="ctrTitle"/>
          </p:nvPr>
        </p:nvSpPr>
        <p:spPr>
          <a:xfrm>
            <a:off x="715176" y="1276275"/>
            <a:ext cx="4496100" cy="1939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9"/>
          <p:cNvSpPr txBox="1"/>
          <p:nvPr>
            <p:ph idx="1" type="subTitle"/>
          </p:nvPr>
        </p:nvSpPr>
        <p:spPr>
          <a:xfrm>
            <a:off x="715100" y="3328875"/>
            <a:ext cx="4496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9"/>
          <p:cNvSpPr/>
          <p:nvPr/>
        </p:nvSpPr>
        <p:spPr>
          <a:xfrm>
            <a:off x="-514650"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 name="Google Shape;12;p9"/>
          <p:cNvGrpSpPr/>
          <p:nvPr/>
        </p:nvGrpSpPr>
        <p:grpSpPr>
          <a:xfrm>
            <a:off x="-419328" y="335939"/>
            <a:ext cx="9327661" cy="4572549"/>
            <a:chOff x="-419328" y="335939"/>
            <a:chExt cx="9327661" cy="4572549"/>
          </a:xfrm>
        </p:grpSpPr>
        <p:grpSp>
          <p:nvGrpSpPr>
            <p:cNvPr id="13" name="Google Shape;13;p9"/>
            <p:cNvGrpSpPr/>
            <p:nvPr/>
          </p:nvGrpSpPr>
          <p:grpSpPr>
            <a:xfrm>
              <a:off x="8130884" y="420564"/>
              <a:ext cx="777449" cy="404251"/>
              <a:chOff x="-794166" y="-3748111"/>
              <a:chExt cx="777449" cy="404251"/>
            </a:xfrm>
          </p:grpSpPr>
          <p:sp>
            <p:nvSpPr>
              <p:cNvPr id="14" name="Google Shape;14;p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 name="Google Shape;22;p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9" name="Google Shape;29;p9"/>
            <p:cNvSpPr/>
            <p:nvPr/>
          </p:nvSpPr>
          <p:spPr>
            <a:xfrm>
              <a:off x="1306975"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0" name="Google Shape;30;p9"/>
            <p:cNvSpPr/>
            <p:nvPr/>
          </p:nvSpPr>
          <p:spPr>
            <a:xfrm>
              <a:off x="219200" y="146293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1" name="Google Shape;31;p9"/>
            <p:cNvSpPr/>
            <p:nvPr/>
          </p:nvSpPr>
          <p:spPr>
            <a:xfrm>
              <a:off x="5745250"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2" name="Google Shape;32;p9"/>
            <p:cNvGrpSpPr/>
            <p:nvPr/>
          </p:nvGrpSpPr>
          <p:grpSpPr>
            <a:xfrm>
              <a:off x="-419328" y="335939"/>
              <a:ext cx="777449" cy="404251"/>
              <a:chOff x="-794166" y="-3748111"/>
              <a:chExt cx="777449" cy="404251"/>
            </a:xfrm>
          </p:grpSpPr>
          <p:sp>
            <p:nvSpPr>
              <p:cNvPr id="33" name="Google Shape;33;p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8" name="Google Shape;48;p9"/>
            <p:cNvSpPr/>
            <p:nvPr/>
          </p:nvSpPr>
          <p:spPr>
            <a:xfrm>
              <a:off x="8584850" y="23973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52"/>
          <p:cNvSpPr txBox="1"/>
          <p:nvPr>
            <p:ph hasCustomPrompt="1" type="title"/>
          </p:nvPr>
        </p:nvSpPr>
        <p:spPr>
          <a:xfrm>
            <a:off x="2654075" y="1685350"/>
            <a:ext cx="3835800" cy="116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4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7" name="Google Shape;297;p52"/>
          <p:cNvSpPr txBox="1"/>
          <p:nvPr>
            <p:ph idx="1" type="subTitle"/>
          </p:nvPr>
        </p:nvSpPr>
        <p:spPr>
          <a:xfrm>
            <a:off x="2654075" y="2855049"/>
            <a:ext cx="3835800" cy="43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8" name="Google Shape;298;p52"/>
          <p:cNvSpPr/>
          <p:nvPr/>
        </p:nvSpPr>
        <p:spPr>
          <a:xfrm flipH="1">
            <a:off x="7234931"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9" name="Google Shape;299;p52"/>
          <p:cNvGrpSpPr/>
          <p:nvPr/>
        </p:nvGrpSpPr>
        <p:grpSpPr>
          <a:xfrm>
            <a:off x="-287011" y="335939"/>
            <a:ext cx="9327662" cy="4572549"/>
            <a:chOff x="-287011" y="335939"/>
            <a:chExt cx="9327662" cy="4572549"/>
          </a:xfrm>
        </p:grpSpPr>
        <p:grpSp>
          <p:nvGrpSpPr>
            <p:cNvPr id="300" name="Google Shape;300;p52"/>
            <p:cNvGrpSpPr/>
            <p:nvPr/>
          </p:nvGrpSpPr>
          <p:grpSpPr>
            <a:xfrm flipH="1">
              <a:off x="-287011" y="420564"/>
              <a:ext cx="777449" cy="404251"/>
              <a:chOff x="-794166" y="-3748111"/>
              <a:chExt cx="777449" cy="404251"/>
            </a:xfrm>
          </p:grpSpPr>
          <p:sp>
            <p:nvSpPr>
              <p:cNvPr id="301" name="Google Shape;301;p5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5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5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5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5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5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5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5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5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5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5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5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5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5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5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6" name="Google Shape;316;p52"/>
            <p:cNvSpPr/>
            <p:nvPr/>
          </p:nvSpPr>
          <p:spPr>
            <a:xfrm flipH="1">
              <a:off x="7180547"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17" name="Google Shape;317;p52"/>
            <p:cNvSpPr/>
            <p:nvPr/>
          </p:nvSpPr>
          <p:spPr>
            <a:xfrm flipH="1">
              <a:off x="2810972"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18" name="Google Shape;318;p52"/>
            <p:cNvGrpSpPr/>
            <p:nvPr/>
          </p:nvGrpSpPr>
          <p:grpSpPr>
            <a:xfrm flipH="1">
              <a:off x="8263202" y="335939"/>
              <a:ext cx="777449" cy="404251"/>
              <a:chOff x="-794166" y="-3748111"/>
              <a:chExt cx="777449" cy="404251"/>
            </a:xfrm>
          </p:grpSpPr>
          <p:sp>
            <p:nvSpPr>
              <p:cNvPr id="319" name="Google Shape;319;p5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5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5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5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5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5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5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5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5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5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5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5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5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5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5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34" name="Shape 3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5" name="Shape 335"/>
        <p:cNvGrpSpPr/>
        <p:nvPr/>
      </p:nvGrpSpPr>
      <p:grpSpPr>
        <a:xfrm>
          <a:off x="0" y="0"/>
          <a:ext cx="0" cy="0"/>
          <a:chOff x="0" y="0"/>
          <a:chExt cx="0" cy="0"/>
        </a:xfrm>
      </p:grpSpPr>
      <p:sp>
        <p:nvSpPr>
          <p:cNvPr id="336" name="Google Shape;336;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337" name="Google Shape;337;p54"/>
          <p:cNvSpPr txBox="1"/>
          <p:nvPr>
            <p:ph idx="2" type="title"/>
          </p:nvPr>
        </p:nvSpPr>
        <p:spPr>
          <a:xfrm>
            <a:off x="1505375"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8" name="Google Shape;338;p54"/>
          <p:cNvSpPr txBox="1"/>
          <p:nvPr>
            <p:ph idx="3" type="title"/>
          </p:nvPr>
        </p:nvSpPr>
        <p:spPr>
          <a:xfrm>
            <a:off x="1505375" y="313839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9" name="Google Shape;339;p54"/>
          <p:cNvSpPr txBox="1"/>
          <p:nvPr>
            <p:ph idx="4" type="title"/>
          </p:nvPr>
        </p:nvSpPr>
        <p:spPr>
          <a:xfrm>
            <a:off x="4204650"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0" name="Google Shape;340;p54"/>
          <p:cNvSpPr txBox="1"/>
          <p:nvPr>
            <p:ph idx="5" type="title"/>
          </p:nvPr>
        </p:nvSpPr>
        <p:spPr>
          <a:xfrm>
            <a:off x="4204650" y="311054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1" name="Google Shape;341;p54"/>
          <p:cNvSpPr txBox="1"/>
          <p:nvPr>
            <p:ph idx="6" type="title"/>
          </p:nvPr>
        </p:nvSpPr>
        <p:spPr>
          <a:xfrm>
            <a:off x="6903925"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2" name="Google Shape;342;p54"/>
          <p:cNvSpPr txBox="1"/>
          <p:nvPr>
            <p:ph idx="7" type="title"/>
          </p:nvPr>
        </p:nvSpPr>
        <p:spPr>
          <a:xfrm>
            <a:off x="6903925" y="311054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3" name="Google Shape;343;p54"/>
          <p:cNvSpPr txBox="1"/>
          <p:nvPr>
            <p:ph idx="1" type="subTitle"/>
          </p:nvPr>
        </p:nvSpPr>
        <p:spPr>
          <a:xfrm>
            <a:off x="719975"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4" name="Google Shape;344;p54"/>
          <p:cNvSpPr txBox="1"/>
          <p:nvPr>
            <p:ph idx="8" type="subTitle"/>
          </p:nvPr>
        </p:nvSpPr>
        <p:spPr>
          <a:xfrm>
            <a:off x="3419250"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5" name="Google Shape;345;p54"/>
          <p:cNvSpPr txBox="1"/>
          <p:nvPr>
            <p:ph idx="9" type="subTitle"/>
          </p:nvPr>
        </p:nvSpPr>
        <p:spPr>
          <a:xfrm>
            <a:off x="6118525"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6" name="Google Shape;346;p54"/>
          <p:cNvSpPr txBox="1"/>
          <p:nvPr>
            <p:ph idx="13" type="subTitle"/>
          </p:nvPr>
        </p:nvSpPr>
        <p:spPr>
          <a:xfrm>
            <a:off x="719975"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7" name="Google Shape;347;p54"/>
          <p:cNvSpPr txBox="1"/>
          <p:nvPr>
            <p:ph idx="14" type="subTitle"/>
          </p:nvPr>
        </p:nvSpPr>
        <p:spPr>
          <a:xfrm>
            <a:off x="3419250"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8" name="Google Shape;348;p54"/>
          <p:cNvSpPr txBox="1"/>
          <p:nvPr>
            <p:ph idx="15" type="subTitle"/>
          </p:nvPr>
        </p:nvSpPr>
        <p:spPr>
          <a:xfrm>
            <a:off x="6118525"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grpSp>
        <p:nvGrpSpPr>
          <p:cNvPr id="349" name="Google Shape;349;p54"/>
          <p:cNvGrpSpPr/>
          <p:nvPr/>
        </p:nvGrpSpPr>
        <p:grpSpPr>
          <a:xfrm>
            <a:off x="-419329" y="232713"/>
            <a:ext cx="9265491" cy="4776950"/>
            <a:chOff x="-419328" y="232713"/>
            <a:chExt cx="9265491" cy="4776950"/>
          </a:xfrm>
        </p:grpSpPr>
        <p:sp>
          <p:nvSpPr>
            <p:cNvPr id="350" name="Google Shape;350;p54"/>
            <p:cNvSpPr/>
            <p:nvPr/>
          </p:nvSpPr>
          <p:spPr>
            <a:xfrm>
              <a:off x="1426000" y="2327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51" name="Google Shape;351;p54"/>
            <p:cNvGrpSpPr/>
            <p:nvPr/>
          </p:nvGrpSpPr>
          <p:grpSpPr>
            <a:xfrm>
              <a:off x="-419328" y="4471614"/>
              <a:ext cx="777449" cy="404251"/>
              <a:chOff x="-794166" y="-3748111"/>
              <a:chExt cx="777449" cy="404251"/>
            </a:xfrm>
          </p:grpSpPr>
          <p:sp>
            <p:nvSpPr>
              <p:cNvPr id="352" name="Google Shape;352;p5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5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5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5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5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5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5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5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5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5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5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5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5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5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5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7" name="Google Shape;367;p54"/>
            <p:cNvSpPr/>
            <p:nvPr/>
          </p:nvSpPr>
          <p:spPr>
            <a:xfrm>
              <a:off x="8337975" y="48758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68" name="Google Shape;368;p54"/>
            <p:cNvSpPr/>
            <p:nvPr/>
          </p:nvSpPr>
          <p:spPr>
            <a:xfrm>
              <a:off x="8781063" y="4641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369" name="Google Shape;369;p54"/>
          <p:cNvGrpSpPr/>
          <p:nvPr/>
        </p:nvGrpSpPr>
        <p:grpSpPr>
          <a:xfrm>
            <a:off x="-612553" y="154214"/>
            <a:ext cx="10331289" cy="5012473"/>
            <a:chOff x="-612553" y="154214"/>
            <a:chExt cx="10331289" cy="5012473"/>
          </a:xfrm>
        </p:grpSpPr>
        <p:sp>
          <p:nvSpPr>
            <p:cNvPr id="370" name="Google Shape;370;p54"/>
            <p:cNvSpPr/>
            <p:nvPr/>
          </p:nvSpPr>
          <p:spPr>
            <a:xfrm>
              <a:off x="-612553" y="1091763"/>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54"/>
            <p:cNvSpPr/>
            <p:nvPr/>
          </p:nvSpPr>
          <p:spPr>
            <a:xfrm flipH="1">
              <a:off x="8213300" y="1542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2" name="Google Shape;372;p54"/>
            <p:cNvGrpSpPr/>
            <p:nvPr/>
          </p:nvGrpSpPr>
          <p:grpSpPr>
            <a:xfrm rot="-1270422">
              <a:off x="2125374" y="4609456"/>
              <a:ext cx="545695" cy="371343"/>
              <a:chOff x="-1951475" y="3273100"/>
              <a:chExt cx="291875" cy="222775"/>
            </a:xfrm>
          </p:grpSpPr>
          <p:sp>
            <p:nvSpPr>
              <p:cNvPr id="373" name="Google Shape;373;p5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54"/>
            <p:cNvSpPr/>
            <p:nvPr/>
          </p:nvSpPr>
          <p:spPr>
            <a:xfrm flipH="1">
              <a:off x="5398500"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
    <p:spTree>
      <p:nvGrpSpPr>
        <p:cNvPr id="377" name="Shape 377"/>
        <p:cNvGrpSpPr/>
        <p:nvPr/>
      </p:nvGrpSpPr>
      <p:grpSpPr>
        <a:xfrm>
          <a:off x="0" y="0"/>
          <a:ext cx="0" cy="0"/>
          <a:chOff x="0" y="0"/>
          <a:chExt cx="0" cy="0"/>
        </a:xfrm>
      </p:grpSpPr>
      <p:sp>
        <p:nvSpPr>
          <p:cNvPr id="378" name="Google Shape;378;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379" name="Google Shape;379;p55"/>
          <p:cNvGrpSpPr/>
          <p:nvPr/>
        </p:nvGrpSpPr>
        <p:grpSpPr>
          <a:xfrm>
            <a:off x="139425" y="-89411"/>
            <a:ext cx="8208950" cy="5190349"/>
            <a:chOff x="139425" y="-89411"/>
            <a:chExt cx="8208950" cy="5190349"/>
          </a:xfrm>
        </p:grpSpPr>
        <p:sp>
          <p:nvSpPr>
            <p:cNvPr id="380" name="Google Shape;380;p55"/>
            <p:cNvSpPr/>
            <p:nvPr/>
          </p:nvSpPr>
          <p:spPr>
            <a:xfrm>
              <a:off x="139425" y="12152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81" name="Google Shape;381;p55"/>
            <p:cNvGrpSpPr/>
            <p:nvPr/>
          </p:nvGrpSpPr>
          <p:grpSpPr>
            <a:xfrm>
              <a:off x="498509" y="-89411"/>
              <a:ext cx="777449" cy="404251"/>
              <a:chOff x="-794166" y="-3748111"/>
              <a:chExt cx="777449" cy="404251"/>
            </a:xfrm>
          </p:grpSpPr>
          <p:sp>
            <p:nvSpPr>
              <p:cNvPr id="382" name="Google Shape;382;p5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5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5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5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5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5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5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5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5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5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5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5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5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5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5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7" name="Google Shape;397;p55"/>
            <p:cNvSpPr/>
            <p:nvPr/>
          </p:nvSpPr>
          <p:spPr>
            <a:xfrm>
              <a:off x="8214575" y="1810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98" name="Google Shape;398;p55"/>
            <p:cNvSpPr/>
            <p:nvPr/>
          </p:nvSpPr>
          <p:spPr>
            <a:xfrm>
              <a:off x="3354800" y="500150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99" name="Google Shape;399;p55"/>
            <p:cNvSpPr/>
            <p:nvPr/>
          </p:nvSpPr>
          <p:spPr>
            <a:xfrm>
              <a:off x="7759425" y="4967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400" name="Google Shape;400;p55"/>
          <p:cNvGrpSpPr/>
          <p:nvPr/>
        </p:nvGrpSpPr>
        <p:grpSpPr>
          <a:xfrm>
            <a:off x="-2083378" y="2294373"/>
            <a:ext cx="11493752" cy="2897777"/>
            <a:chOff x="-2083378" y="2294373"/>
            <a:chExt cx="11493752" cy="2897777"/>
          </a:xfrm>
        </p:grpSpPr>
        <p:sp>
          <p:nvSpPr>
            <p:cNvPr id="401" name="Google Shape;401;p55"/>
            <p:cNvSpPr/>
            <p:nvPr/>
          </p:nvSpPr>
          <p:spPr>
            <a:xfrm rot="10800000">
              <a:off x="8287712" y="4731841"/>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55"/>
            <p:cNvSpPr/>
            <p:nvPr/>
          </p:nvSpPr>
          <p:spPr>
            <a:xfrm>
              <a:off x="-2083378" y="4875950"/>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03" name="Google Shape;403;p55"/>
            <p:cNvGrpSpPr/>
            <p:nvPr/>
          </p:nvGrpSpPr>
          <p:grpSpPr>
            <a:xfrm>
              <a:off x="8896092" y="2294373"/>
              <a:ext cx="495830" cy="491822"/>
              <a:chOff x="-4475825" y="3612425"/>
              <a:chExt cx="293825" cy="291450"/>
            </a:xfrm>
          </p:grpSpPr>
          <p:sp>
            <p:nvSpPr>
              <p:cNvPr id="404" name="Google Shape;404;p5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
    <p:spTree>
      <p:nvGrpSpPr>
        <p:cNvPr id="407" name="Shape 407"/>
        <p:cNvGrpSpPr/>
        <p:nvPr/>
      </p:nvGrpSpPr>
      <p:grpSpPr>
        <a:xfrm>
          <a:off x="0" y="0"/>
          <a:ext cx="0" cy="0"/>
          <a:chOff x="0" y="0"/>
          <a:chExt cx="0" cy="0"/>
        </a:xfrm>
      </p:grpSpPr>
      <p:sp>
        <p:nvSpPr>
          <p:cNvPr id="408" name="Google Shape;408;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409" name="Google Shape;409;p56"/>
          <p:cNvGrpSpPr/>
          <p:nvPr/>
        </p:nvGrpSpPr>
        <p:grpSpPr>
          <a:xfrm>
            <a:off x="-581476" y="-197580"/>
            <a:ext cx="11138412" cy="5236431"/>
            <a:chOff x="-581476" y="-197580"/>
            <a:chExt cx="11138412" cy="5236431"/>
          </a:xfrm>
        </p:grpSpPr>
        <p:sp>
          <p:nvSpPr>
            <p:cNvPr id="410" name="Google Shape;410;p56"/>
            <p:cNvSpPr/>
            <p:nvPr/>
          </p:nvSpPr>
          <p:spPr>
            <a:xfrm flipH="1" rot="10800000">
              <a:off x="-581476" y="4635344"/>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56"/>
            <p:cNvSpPr/>
            <p:nvPr/>
          </p:nvSpPr>
          <p:spPr>
            <a:xfrm rot="10800000">
              <a:off x="8047876" y="455042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56"/>
            <p:cNvSpPr/>
            <p:nvPr/>
          </p:nvSpPr>
          <p:spPr>
            <a:xfrm rot="10800000">
              <a:off x="6369676" y="-19758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3" name="Google Shape;413;p56"/>
          <p:cNvGrpSpPr/>
          <p:nvPr/>
        </p:nvGrpSpPr>
        <p:grpSpPr>
          <a:xfrm>
            <a:off x="-270152" y="153313"/>
            <a:ext cx="9181754" cy="4672013"/>
            <a:chOff x="-270152" y="153313"/>
            <a:chExt cx="9181754" cy="4672013"/>
          </a:xfrm>
        </p:grpSpPr>
        <p:grpSp>
          <p:nvGrpSpPr>
            <p:cNvPr id="414" name="Google Shape;414;p56"/>
            <p:cNvGrpSpPr/>
            <p:nvPr/>
          </p:nvGrpSpPr>
          <p:grpSpPr>
            <a:xfrm flipH="1" rot="10800000">
              <a:off x="-270152" y="1783736"/>
              <a:ext cx="777449" cy="404251"/>
              <a:chOff x="-794166" y="-3748111"/>
              <a:chExt cx="777449" cy="404251"/>
            </a:xfrm>
          </p:grpSpPr>
          <p:sp>
            <p:nvSpPr>
              <p:cNvPr id="415" name="Google Shape;415;p5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5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5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5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5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5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5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5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5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5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5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5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5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5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5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0" name="Google Shape;430;p56"/>
            <p:cNvSpPr/>
            <p:nvPr/>
          </p:nvSpPr>
          <p:spPr>
            <a:xfrm flipH="1" rot="10800000">
              <a:off x="8777802" y="21879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31" name="Google Shape;431;p56"/>
            <p:cNvSpPr/>
            <p:nvPr/>
          </p:nvSpPr>
          <p:spPr>
            <a:xfrm flipH="1" rot="10800000">
              <a:off x="7705877" y="476022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32" name="Google Shape;432;p56"/>
            <p:cNvSpPr/>
            <p:nvPr/>
          </p:nvSpPr>
          <p:spPr>
            <a:xfrm flipH="1" rot="10800000">
              <a:off x="1457077" y="153313"/>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33" name="Shape 433"/>
        <p:cNvGrpSpPr/>
        <p:nvPr/>
      </p:nvGrpSpPr>
      <p:grpSpPr>
        <a:xfrm>
          <a:off x="0" y="0"/>
          <a:ext cx="0" cy="0"/>
          <a:chOff x="0" y="0"/>
          <a:chExt cx="0" cy="0"/>
        </a:xfrm>
      </p:grpSpPr>
      <p:sp>
        <p:nvSpPr>
          <p:cNvPr id="434" name="Google Shape;434;p57"/>
          <p:cNvSpPr txBox="1"/>
          <p:nvPr>
            <p:ph idx="1" type="subTitle"/>
          </p:nvPr>
        </p:nvSpPr>
        <p:spPr>
          <a:xfrm>
            <a:off x="4634500" y="2260850"/>
            <a:ext cx="3765000" cy="18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435" name="Google Shape;435;p57"/>
          <p:cNvSpPr txBox="1"/>
          <p:nvPr>
            <p:ph type="title"/>
          </p:nvPr>
        </p:nvSpPr>
        <p:spPr>
          <a:xfrm>
            <a:off x="4634500" y="981250"/>
            <a:ext cx="3765000" cy="107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436" name="Google Shape;436;p57"/>
          <p:cNvGrpSpPr/>
          <p:nvPr/>
        </p:nvGrpSpPr>
        <p:grpSpPr>
          <a:xfrm>
            <a:off x="87458" y="112339"/>
            <a:ext cx="8852713" cy="5156011"/>
            <a:chOff x="87458" y="112339"/>
            <a:chExt cx="8852713" cy="5156011"/>
          </a:xfrm>
        </p:grpSpPr>
        <p:sp>
          <p:nvSpPr>
            <p:cNvPr id="437" name="Google Shape;437;p57"/>
            <p:cNvSpPr/>
            <p:nvPr/>
          </p:nvSpPr>
          <p:spPr>
            <a:xfrm rot="10800000">
              <a:off x="8806371" y="2020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38" name="Google Shape;438;p57"/>
            <p:cNvGrpSpPr/>
            <p:nvPr/>
          </p:nvGrpSpPr>
          <p:grpSpPr>
            <a:xfrm rot="10800000">
              <a:off x="8032238" y="4864099"/>
              <a:ext cx="777449" cy="404251"/>
              <a:chOff x="-794166" y="-3748111"/>
              <a:chExt cx="777449" cy="404251"/>
            </a:xfrm>
          </p:grpSpPr>
          <p:sp>
            <p:nvSpPr>
              <p:cNvPr id="439" name="Google Shape;439;p5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5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p5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5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5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5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5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5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5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5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5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5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5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5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5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4" name="Google Shape;454;p57"/>
            <p:cNvSpPr/>
            <p:nvPr/>
          </p:nvSpPr>
          <p:spPr>
            <a:xfrm rot="10800000">
              <a:off x="659996" y="4864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55" name="Google Shape;455;p57"/>
            <p:cNvSpPr/>
            <p:nvPr/>
          </p:nvSpPr>
          <p:spPr>
            <a:xfrm rot="10800000">
              <a:off x="6704271" y="11233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56" name="Google Shape;456;p57"/>
            <p:cNvSpPr/>
            <p:nvPr/>
          </p:nvSpPr>
          <p:spPr>
            <a:xfrm rot="10800000">
              <a:off x="87458" y="1554377"/>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457" name="Google Shape;457;p57"/>
          <p:cNvGrpSpPr/>
          <p:nvPr/>
        </p:nvGrpSpPr>
        <p:grpSpPr>
          <a:xfrm>
            <a:off x="-254578" y="-138761"/>
            <a:ext cx="11493752" cy="5305448"/>
            <a:chOff x="-254578" y="-138761"/>
            <a:chExt cx="11493752" cy="5305448"/>
          </a:xfrm>
        </p:grpSpPr>
        <p:sp>
          <p:nvSpPr>
            <p:cNvPr id="458" name="Google Shape;458;p57"/>
            <p:cNvSpPr/>
            <p:nvPr/>
          </p:nvSpPr>
          <p:spPr>
            <a:xfrm>
              <a:off x="-254578" y="158879"/>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57"/>
            <p:cNvSpPr/>
            <p:nvPr/>
          </p:nvSpPr>
          <p:spPr>
            <a:xfrm rot="10800000">
              <a:off x="7769074" y="-138761"/>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60" name="Google Shape;460;p57"/>
            <p:cNvGrpSpPr/>
            <p:nvPr/>
          </p:nvGrpSpPr>
          <p:grpSpPr>
            <a:xfrm>
              <a:off x="94671" y="2963834"/>
              <a:ext cx="424159" cy="419659"/>
              <a:chOff x="-1182750" y="3962900"/>
              <a:chExt cx="294575" cy="291450"/>
            </a:xfrm>
          </p:grpSpPr>
          <p:sp>
            <p:nvSpPr>
              <p:cNvPr id="461" name="Google Shape;461;p5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57"/>
            <p:cNvSpPr/>
            <p:nvPr/>
          </p:nvSpPr>
          <p:spPr>
            <a:xfrm flipH="1">
              <a:off x="3985625"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
    <p:spTree>
      <p:nvGrpSpPr>
        <p:cNvPr id="469" name="Shape 469"/>
        <p:cNvGrpSpPr/>
        <p:nvPr/>
      </p:nvGrpSpPr>
      <p:grpSpPr>
        <a:xfrm>
          <a:off x="0" y="0"/>
          <a:ext cx="0" cy="0"/>
          <a:chOff x="0" y="0"/>
          <a:chExt cx="0" cy="0"/>
        </a:xfrm>
      </p:grpSpPr>
      <p:sp>
        <p:nvSpPr>
          <p:cNvPr id="470" name="Google Shape;470;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471" name="Google Shape;471;p58"/>
          <p:cNvSpPr txBox="1"/>
          <p:nvPr>
            <p:ph idx="1" type="body"/>
          </p:nvPr>
        </p:nvSpPr>
        <p:spPr>
          <a:xfrm>
            <a:off x="860050" y="1633550"/>
            <a:ext cx="3529500" cy="252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sp>
        <p:nvSpPr>
          <p:cNvPr id="472" name="Google Shape;472;p58"/>
          <p:cNvSpPr txBox="1"/>
          <p:nvPr>
            <p:ph idx="2" type="body"/>
          </p:nvPr>
        </p:nvSpPr>
        <p:spPr>
          <a:xfrm>
            <a:off x="4754450" y="1633550"/>
            <a:ext cx="3529500" cy="252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grpSp>
        <p:nvGrpSpPr>
          <p:cNvPr id="473" name="Google Shape;473;p58"/>
          <p:cNvGrpSpPr/>
          <p:nvPr/>
        </p:nvGrpSpPr>
        <p:grpSpPr>
          <a:xfrm>
            <a:off x="307370" y="-89411"/>
            <a:ext cx="8468175" cy="5316751"/>
            <a:chOff x="307370" y="-89411"/>
            <a:chExt cx="8468175" cy="5316751"/>
          </a:xfrm>
        </p:grpSpPr>
        <p:grpSp>
          <p:nvGrpSpPr>
            <p:cNvPr id="474" name="Google Shape;474;p58"/>
            <p:cNvGrpSpPr/>
            <p:nvPr/>
          </p:nvGrpSpPr>
          <p:grpSpPr>
            <a:xfrm flipH="1">
              <a:off x="1413762" y="-89411"/>
              <a:ext cx="777449" cy="404251"/>
              <a:chOff x="-794166" y="-3748111"/>
              <a:chExt cx="777449" cy="404251"/>
            </a:xfrm>
          </p:grpSpPr>
          <p:sp>
            <p:nvSpPr>
              <p:cNvPr id="475" name="Google Shape;475;p58"/>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58"/>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58"/>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58"/>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58"/>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58"/>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58"/>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58"/>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58"/>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58"/>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58"/>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58"/>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58"/>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58"/>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58"/>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0" name="Google Shape;490;p58"/>
            <p:cNvSpPr/>
            <p:nvPr/>
          </p:nvSpPr>
          <p:spPr>
            <a:xfrm flipH="1">
              <a:off x="777934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91" name="Google Shape;491;p58"/>
            <p:cNvSpPr/>
            <p:nvPr/>
          </p:nvSpPr>
          <p:spPr>
            <a:xfrm flipH="1">
              <a:off x="30737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92" name="Google Shape;492;p58"/>
            <p:cNvGrpSpPr/>
            <p:nvPr/>
          </p:nvGrpSpPr>
          <p:grpSpPr>
            <a:xfrm flipH="1">
              <a:off x="4192387" y="4823089"/>
              <a:ext cx="777449" cy="404251"/>
              <a:chOff x="-794166" y="-3748111"/>
              <a:chExt cx="777449" cy="404251"/>
            </a:xfrm>
          </p:grpSpPr>
          <p:sp>
            <p:nvSpPr>
              <p:cNvPr id="493" name="Google Shape;493;p58"/>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58"/>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58"/>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58"/>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58"/>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58"/>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58"/>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58"/>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58"/>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58"/>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58"/>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58"/>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58"/>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58"/>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58"/>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8" name="Google Shape;508;p58"/>
            <p:cNvSpPr/>
            <p:nvPr/>
          </p:nvSpPr>
          <p:spPr>
            <a:xfrm flipH="1">
              <a:off x="864174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09" name="Google Shape;509;p58"/>
          <p:cNvGrpSpPr/>
          <p:nvPr/>
        </p:nvGrpSpPr>
        <p:grpSpPr>
          <a:xfrm>
            <a:off x="161500" y="1017714"/>
            <a:ext cx="9668321" cy="3985233"/>
            <a:chOff x="161500" y="1017714"/>
            <a:chExt cx="9668321" cy="3985233"/>
          </a:xfrm>
        </p:grpSpPr>
        <p:sp>
          <p:nvSpPr>
            <p:cNvPr id="510" name="Google Shape;510;p58"/>
            <p:cNvSpPr/>
            <p:nvPr/>
          </p:nvSpPr>
          <p:spPr>
            <a:xfrm>
              <a:off x="8324385"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11" name="Google Shape;511;p58"/>
            <p:cNvGrpSpPr/>
            <p:nvPr/>
          </p:nvGrpSpPr>
          <p:grpSpPr>
            <a:xfrm flipH="1">
              <a:off x="161500" y="4504703"/>
              <a:ext cx="496976" cy="498244"/>
              <a:chOff x="-1591550" y="3597475"/>
              <a:chExt cx="293825" cy="294575"/>
            </a:xfrm>
          </p:grpSpPr>
          <p:sp>
            <p:nvSpPr>
              <p:cNvPr id="512" name="Google Shape;512;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15" name="Shape 515"/>
        <p:cNvGrpSpPr/>
        <p:nvPr/>
      </p:nvGrpSpPr>
      <p:grpSpPr>
        <a:xfrm>
          <a:off x="0" y="0"/>
          <a:ext cx="0" cy="0"/>
          <a:chOff x="0" y="0"/>
          <a:chExt cx="0" cy="0"/>
        </a:xfrm>
      </p:grpSpPr>
      <p:sp>
        <p:nvSpPr>
          <p:cNvPr id="516" name="Google Shape;516;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17" name="Google Shape;517;p59"/>
          <p:cNvSpPr txBox="1"/>
          <p:nvPr>
            <p:ph idx="1" type="subTitle"/>
          </p:nvPr>
        </p:nvSpPr>
        <p:spPr>
          <a:xfrm>
            <a:off x="3201075" y="1217000"/>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18" name="Google Shape;518;p59"/>
          <p:cNvSpPr txBox="1"/>
          <p:nvPr>
            <p:ph idx="2" type="subTitle"/>
          </p:nvPr>
        </p:nvSpPr>
        <p:spPr>
          <a:xfrm>
            <a:off x="3201075" y="1633877"/>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19" name="Google Shape;519;p59"/>
          <p:cNvSpPr txBox="1"/>
          <p:nvPr>
            <p:ph idx="3" type="subTitle"/>
          </p:nvPr>
        </p:nvSpPr>
        <p:spPr>
          <a:xfrm>
            <a:off x="3201075" y="2802987"/>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59"/>
          <p:cNvSpPr txBox="1"/>
          <p:nvPr>
            <p:ph idx="4" type="subTitle"/>
          </p:nvPr>
        </p:nvSpPr>
        <p:spPr>
          <a:xfrm>
            <a:off x="3201075" y="3972098"/>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59"/>
          <p:cNvSpPr txBox="1"/>
          <p:nvPr>
            <p:ph idx="5" type="subTitle"/>
          </p:nvPr>
        </p:nvSpPr>
        <p:spPr>
          <a:xfrm>
            <a:off x="3201075" y="2386111"/>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22" name="Google Shape;522;p59"/>
          <p:cNvSpPr txBox="1"/>
          <p:nvPr>
            <p:ph idx="6" type="subTitle"/>
          </p:nvPr>
        </p:nvSpPr>
        <p:spPr>
          <a:xfrm>
            <a:off x="3201075" y="3555221"/>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523" name="Google Shape;523;p59"/>
          <p:cNvGrpSpPr/>
          <p:nvPr/>
        </p:nvGrpSpPr>
        <p:grpSpPr>
          <a:xfrm>
            <a:off x="-1419676" y="-197580"/>
            <a:ext cx="11138412" cy="5156504"/>
            <a:chOff x="-1419676" y="-197580"/>
            <a:chExt cx="11138412" cy="5156504"/>
          </a:xfrm>
        </p:grpSpPr>
        <p:sp>
          <p:nvSpPr>
            <p:cNvPr id="524" name="Google Shape;524;p59"/>
            <p:cNvSpPr/>
            <p:nvPr/>
          </p:nvSpPr>
          <p:spPr>
            <a:xfrm rot="10800000">
              <a:off x="8147009" y="4406744"/>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59"/>
            <p:cNvSpPr/>
            <p:nvPr/>
          </p:nvSpPr>
          <p:spPr>
            <a:xfrm flipH="1" rot="10800000">
              <a:off x="-1419676" y="447422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59"/>
            <p:cNvSpPr/>
            <p:nvPr/>
          </p:nvSpPr>
          <p:spPr>
            <a:xfrm flipH="1" rot="10800000">
              <a:off x="258524" y="-19758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7" name="Google Shape;527;p59"/>
          <p:cNvGrpSpPr/>
          <p:nvPr/>
        </p:nvGrpSpPr>
        <p:grpSpPr>
          <a:xfrm>
            <a:off x="225657" y="153313"/>
            <a:ext cx="9181754" cy="4782475"/>
            <a:chOff x="225657" y="153313"/>
            <a:chExt cx="9181754" cy="4782475"/>
          </a:xfrm>
        </p:grpSpPr>
        <p:sp>
          <p:nvSpPr>
            <p:cNvPr id="528" name="Google Shape;528;p59"/>
            <p:cNvSpPr/>
            <p:nvPr/>
          </p:nvSpPr>
          <p:spPr>
            <a:xfrm rot="10800000">
              <a:off x="7546382" y="48019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29" name="Google Shape;529;p59"/>
            <p:cNvGrpSpPr/>
            <p:nvPr/>
          </p:nvGrpSpPr>
          <p:grpSpPr>
            <a:xfrm rot="10800000">
              <a:off x="8629962" y="1783736"/>
              <a:ext cx="777449" cy="404251"/>
              <a:chOff x="-794166" y="-3748111"/>
              <a:chExt cx="777449" cy="404251"/>
            </a:xfrm>
          </p:grpSpPr>
          <p:sp>
            <p:nvSpPr>
              <p:cNvPr id="530" name="Google Shape;530;p5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5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5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5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5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5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5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5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5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5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5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5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5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5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5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45" name="Google Shape;545;p59"/>
            <p:cNvSpPr/>
            <p:nvPr/>
          </p:nvSpPr>
          <p:spPr>
            <a:xfrm rot="10800000">
              <a:off x="225657" y="21879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46" name="Google Shape;546;p59"/>
            <p:cNvSpPr/>
            <p:nvPr/>
          </p:nvSpPr>
          <p:spPr>
            <a:xfrm rot="10800000">
              <a:off x="1366282" y="468402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47" name="Google Shape;547;p59"/>
            <p:cNvSpPr/>
            <p:nvPr/>
          </p:nvSpPr>
          <p:spPr>
            <a:xfrm rot="10800000">
              <a:off x="7546382" y="153313"/>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8" name="Shape 548"/>
        <p:cNvGrpSpPr/>
        <p:nvPr/>
      </p:nvGrpSpPr>
      <p:grpSpPr>
        <a:xfrm>
          <a:off x="0" y="0"/>
          <a:ext cx="0" cy="0"/>
          <a:chOff x="0" y="0"/>
          <a:chExt cx="0" cy="0"/>
        </a:xfrm>
      </p:grpSpPr>
      <p:sp>
        <p:nvSpPr>
          <p:cNvPr id="549" name="Google Shape;549;p6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50" name="Google Shape;550;p60"/>
          <p:cNvSpPr txBox="1"/>
          <p:nvPr>
            <p:ph idx="1" type="subTitle"/>
          </p:nvPr>
        </p:nvSpPr>
        <p:spPr>
          <a:xfrm>
            <a:off x="1163736" y="13174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1" name="Google Shape;551;p60"/>
          <p:cNvSpPr txBox="1"/>
          <p:nvPr>
            <p:ph idx="2" type="subTitle"/>
          </p:nvPr>
        </p:nvSpPr>
        <p:spPr>
          <a:xfrm>
            <a:off x="1163738" y="1712691"/>
            <a:ext cx="29670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2" name="Google Shape;552;p60"/>
          <p:cNvSpPr txBox="1"/>
          <p:nvPr>
            <p:ph idx="3" type="subTitle"/>
          </p:nvPr>
        </p:nvSpPr>
        <p:spPr>
          <a:xfrm>
            <a:off x="5013264" y="1712691"/>
            <a:ext cx="29670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3" name="Google Shape;553;p60"/>
          <p:cNvSpPr txBox="1"/>
          <p:nvPr>
            <p:ph idx="4" type="subTitle"/>
          </p:nvPr>
        </p:nvSpPr>
        <p:spPr>
          <a:xfrm>
            <a:off x="1163738" y="3323191"/>
            <a:ext cx="29670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4" name="Google Shape;554;p60"/>
          <p:cNvSpPr txBox="1"/>
          <p:nvPr>
            <p:ph idx="5" type="subTitle"/>
          </p:nvPr>
        </p:nvSpPr>
        <p:spPr>
          <a:xfrm>
            <a:off x="5013264" y="3323191"/>
            <a:ext cx="29670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60"/>
          <p:cNvSpPr txBox="1"/>
          <p:nvPr>
            <p:ph idx="6" type="subTitle"/>
          </p:nvPr>
        </p:nvSpPr>
        <p:spPr>
          <a:xfrm>
            <a:off x="1163736" y="29279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6" name="Google Shape;556;p60"/>
          <p:cNvSpPr txBox="1"/>
          <p:nvPr>
            <p:ph idx="7" type="subTitle"/>
          </p:nvPr>
        </p:nvSpPr>
        <p:spPr>
          <a:xfrm>
            <a:off x="5013261" y="13174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7" name="Google Shape;557;p60"/>
          <p:cNvSpPr txBox="1"/>
          <p:nvPr>
            <p:ph idx="8" type="subTitle"/>
          </p:nvPr>
        </p:nvSpPr>
        <p:spPr>
          <a:xfrm>
            <a:off x="5013261" y="29279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558" name="Google Shape;558;p60"/>
          <p:cNvGrpSpPr/>
          <p:nvPr/>
        </p:nvGrpSpPr>
        <p:grpSpPr>
          <a:xfrm>
            <a:off x="807421" y="-89411"/>
            <a:ext cx="8208950" cy="5190349"/>
            <a:chOff x="807421" y="-89411"/>
            <a:chExt cx="8208950" cy="5190349"/>
          </a:xfrm>
        </p:grpSpPr>
        <p:sp>
          <p:nvSpPr>
            <p:cNvPr id="559" name="Google Shape;559;p60"/>
            <p:cNvSpPr/>
            <p:nvPr/>
          </p:nvSpPr>
          <p:spPr>
            <a:xfrm flipH="1">
              <a:off x="8882571" y="12152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60" name="Google Shape;560;p60"/>
            <p:cNvGrpSpPr/>
            <p:nvPr/>
          </p:nvGrpSpPr>
          <p:grpSpPr>
            <a:xfrm flipH="1">
              <a:off x="7879838" y="-89411"/>
              <a:ext cx="777449" cy="404251"/>
              <a:chOff x="-794166" y="-3748111"/>
              <a:chExt cx="777449" cy="404251"/>
            </a:xfrm>
          </p:grpSpPr>
          <p:sp>
            <p:nvSpPr>
              <p:cNvPr id="561" name="Google Shape;561;p6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6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6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6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6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6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6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6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6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6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6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6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6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6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6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6" name="Google Shape;576;p60"/>
            <p:cNvSpPr/>
            <p:nvPr/>
          </p:nvSpPr>
          <p:spPr>
            <a:xfrm flipH="1">
              <a:off x="807421" y="1810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77" name="Google Shape;577;p60"/>
            <p:cNvSpPr/>
            <p:nvPr/>
          </p:nvSpPr>
          <p:spPr>
            <a:xfrm flipH="1">
              <a:off x="5735896" y="500150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78" name="Google Shape;578;p60"/>
            <p:cNvSpPr/>
            <p:nvPr/>
          </p:nvSpPr>
          <p:spPr>
            <a:xfrm flipH="1">
              <a:off x="1262571" y="4967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79" name="Google Shape;579;p60"/>
          <p:cNvGrpSpPr/>
          <p:nvPr/>
        </p:nvGrpSpPr>
        <p:grpSpPr>
          <a:xfrm>
            <a:off x="-254578" y="2294373"/>
            <a:ext cx="11493752" cy="2897777"/>
            <a:chOff x="-254578" y="2294373"/>
            <a:chExt cx="11493752" cy="2897777"/>
          </a:xfrm>
        </p:grpSpPr>
        <p:grpSp>
          <p:nvGrpSpPr>
            <p:cNvPr id="580" name="Google Shape;580;p60"/>
            <p:cNvGrpSpPr/>
            <p:nvPr/>
          </p:nvGrpSpPr>
          <p:grpSpPr>
            <a:xfrm>
              <a:off x="-254578" y="4731841"/>
              <a:ext cx="11493752" cy="460309"/>
              <a:chOff x="-254578" y="4731841"/>
              <a:chExt cx="11493752" cy="460309"/>
            </a:xfrm>
          </p:grpSpPr>
          <p:sp>
            <p:nvSpPr>
              <p:cNvPr id="581" name="Google Shape;581;p60"/>
              <p:cNvSpPr/>
              <p:nvPr/>
            </p:nvSpPr>
            <p:spPr>
              <a:xfrm flipH="1" rot="10800000">
                <a:off x="-254578" y="4731841"/>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60"/>
              <p:cNvSpPr/>
              <p:nvPr/>
            </p:nvSpPr>
            <p:spPr>
              <a:xfrm flipH="1">
                <a:off x="7769074" y="4875950"/>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83" name="Google Shape;583;p60"/>
            <p:cNvGrpSpPr/>
            <p:nvPr/>
          </p:nvGrpSpPr>
          <p:grpSpPr>
            <a:xfrm flipH="1">
              <a:off x="-236126" y="2294373"/>
              <a:ext cx="495830" cy="491822"/>
              <a:chOff x="-4475825" y="3612425"/>
              <a:chExt cx="293825" cy="291450"/>
            </a:xfrm>
          </p:grpSpPr>
          <p:sp>
            <p:nvSpPr>
              <p:cNvPr id="584" name="Google Shape;584;p6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87" name="Shape 587"/>
        <p:cNvGrpSpPr/>
        <p:nvPr/>
      </p:nvGrpSpPr>
      <p:grpSpPr>
        <a:xfrm>
          <a:off x="0" y="0"/>
          <a:ext cx="0" cy="0"/>
          <a:chOff x="0" y="0"/>
          <a:chExt cx="0" cy="0"/>
        </a:xfrm>
      </p:grpSpPr>
      <p:sp>
        <p:nvSpPr>
          <p:cNvPr id="588" name="Google Shape;588;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89" name="Google Shape;589;p61"/>
          <p:cNvSpPr txBox="1"/>
          <p:nvPr>
            <p:ph idx="1" type="subTitle"/>
          </p:nvPr>
        </p:nvSpPr>
        <p:spPr>
          <a:xfrm>
            <a:off x="1371939" y="163387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0" name="Google Shape;590;p61"/>
          <p:cNvSpPr txBox="1"/>
          <p:nvPr>
            <p:ph idx="2" type="subTitle"/>
          </p:nvPr>
        </p:nvSpPr>
        <p:spPr>
          <a:xfrm>
            <a:off x="1371939" y="280298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1" name="Google Shape;591;p61"/>
          <p:cNvSpPr txBox="1"/>
          <p:nvPr>
            <p:ph idx="3" type="subTitle"/>
          </p:nvPr>
        </p:nvSpPr>
        <p:spPr>
          <a:xfrm>
            <a:off x="1371939" y="3972098"/>
            <a:ext cx="25821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2" name="Google Shape;592;p61"/>
          <p:cNvSpPr txBox="1"/>
          <p:nvPr>
            <p:ph idx="4" type="subTitle"/>
          </p:nvPr>
        </p:nvSpPr>
        <p:spPr>
          <a:xfrm>
            <a:off x="5189961" y="163387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3" name="Google Shape;593;p61"/>
          <p:cNvSpPr txBox="1"/>
          <p:nvPr>
            <p:ph idx="5" type="subTitle"/>
          </p:nvPr>
        </p:nvSpPr>
        <p:spPr>
          <a:xfrm>
            <a:off x="5189961" y="280298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4" name="Google Shape;594;p61"/>
          <p:cNvSpPr txBox="1"/>
          <p:nvPr>
            <p:ph idx="6" type="subTitle"/>
          </p:nvPr>
        </p:nvSpPr>
        <p:spPr>
          <a:xfrm>
            <a:off x="5189961" y="3972098"/>
            <a:ext cx="25821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5" name="Google Shape;595;p61"/>
          <p:cNvSpPr txBox="1"/>
          <p:nvPr>
            <p:ph idx="7" type="subTitle"/>
          </p:nvPr>
        </p:nvSpPr>
        <p:spPr>
          <a:xfrm>
            <a:off x="1371939" y="1217000"/>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6" name="Google Shape;596;p61"/>
          <p:cNvSpPr txBox="1"/>
          <p:nvPr>
            <p:ph idx="8" type="subTitle"/>
          </p:nvPr>
        </p:nvSpPr>
        <p:spPr>
          <a:xfrm>
            <a:off x="1371939" y="238611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7" name="Google Shape;597;p61"/>
          <p:cNvSpPr txBox="1"/>
          <p:nvPr>
            <p:ph idx="9" type="subTitle"/>
          </p:nvPr>
        </p:nvSpPr>
        <p:spPr>
          <a:xfrm>
            <a:off x="1371939" y="3555221"/>
            <a:ext cx="25821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8" name="Google Shape;598;p61"/>
          <p:cNvSpPr txBox="1"/>
          <p:nvPr>
            <p:ph idx="13" type="subTitle"/>
          </p:nvPr>
        </p:nvSpPr>
        <p:spPr>
          <a:xfrm>
            <a:off x="5189961" y="1217000"/>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9" name="Google Shape;599;p61"/>
          <p:cNvSpPr txBox="1"/>
          <p:nvPr>
            <p:ph idx="14" type="subTitle"/>
          </p:nvPr>
        </p:nvSpPr>
        <p:spPr>
          <a:xfrm>
            <a:off x="5189961" y="238611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600" name="Google Shape;600;p61"/>
          <p:cNvSpPr txBox="1"/>
          <p:nvPr>
            <p:ph idx="15" type="subTitle"/>
          </p:nvPr>
        </p:nvSpPr>
        <p:spPr>
          <a:xfrm>
            <a:off x="5189961" y="355522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601" name="Google Shape;601;p61"/>
          <p:cNvGrpSpPr/>
          <p:nvPr/>
        </p:nvGrpSpPr>
        <p:grpSpPr>
          <a:xfrm>
            <a:off x="-252308" y="180602"/>
            <a:ext cx="9855405" cy="5137172"/>
            <a:chOff x="-252308" y="180602"/>
            <a:chExt cx="9855405" cy="5137172"/>
          </a:xfrm>
        </p:grpSpPr>
        <p:sp>
          <p:nvSpPr>
            <p:cNvPr id="602" name="Google Shape;602;p61"/>
            <p:cNvSpPr/>
            <p:nvPr/>
          </p:nvSpPr>
          <p:spPr>
            <a:xfrm flipH="1">
              <a:off x="7866713" y="180602"/>
              <a:ext cx="1736384" cy="44577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3" name="Google Shape;603;p61"/>
            <p:cNvGrpSpPr/>
            <p:nvPr/>
          </p:nvGrpSpPr>
          <p:grpSpPr>
            <a:xfrm rot="-1270476">
              <a:off x="-195864" y="2864632"/>
              <a:ext cx="633184" cy="430877"/>
              <a:chOff x="-1951475" y="3273100"/>
              <a:chExt cx="291875" cy="222775"/>
            </a:xfrm>
          </p:grpSpPr>
          <p:sp>
            <p:nvSpPr>
              <p:cNvPr id="604" name="Google Shape;604;p6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 name="Google Shape;607;p61"/>
            <p:cNvSpPr/>
            <p:nvPr/>
          </p:nvSpPr>
          <p:spPr>
            <a:xfrm flipH="1" rot="10800000">
              <a:off x="3539426" y="4918420"/>
              <a:ext cx="2067247" cy="39935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08" name="Google Shape;608;p61"/>
          <p:cNvGrpSpPr/>
          <p:nvPr/>
        </p:nvGrpSpPr>
        <p:grpSpPr>
          <a:xfrm>
            <a:off x="350750" y="243238"/>
            <a:ext cx="8874309" cy="4622200"/>
            <a:chOff x="350750" y="243238"/>
            <a:chExt cx="8874309" cy="4622200"/>
          </a:xfrm>
        </p:grpSpPr>
        <p:grpSp>
          <p:nvGrpSpPr>
            <p:cNvPr id="609" name="Google Shape;609;p61"/>
            <p:cNvGrpSpPr/>
            <p:nvPr/>
          </p:nvGrpSpPr>
          <p:grpSpPr>
            <a:xfrm rot="5400000">
              <a:off x="8634209" y="3756177"/>
              <a:ext cx="777449" cy="404251"/>
              <a:chOff x="-794166" y="-3748111"/>
              <a:chExt cx="777449" cy="404251"/>
            </a:xfrm>
          </p:grpSpPr>
          <p:sp>
            <p:nvSpPr>
              <p:cNvPr id="610" name="Google Shape;610;p61"/>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61"/>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61"/>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61"/>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61"/>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61"/>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61"/>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61"/>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61"/>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61"/>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61"/>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61"/>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61"/>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61"/>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61"/>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5" name="Google Shape;625;p61"/>
            <p:cNvSpPr/>
            <p:nvPr/>
          </p:nvSpPr>
          <p:spPr>
            <a:xfrm>
              <a:off x="350750" y="1633875"/>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6" name="Google Shape;626;p61"/>
            <p:cNvSpPr/>
            <p:nvPr/>
          </p:nvSpPr>
          <p:spPr>
            <a:xfrm>
              <a:off x="715100" y="47316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7" name="Google Shape;627;p61"/>
            <p:cNvSpPr/>
            <p:nvPr/>
          </p:nvSpPr>
          <p:spPr>
            <a:xfrm>
              <a:off x="1598550" y="243238"/>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8" name="Google Shape;628;p61"/>
            <p:cNvSpPr/>
            <p:nvPr/>
          </p:nvSpPr>
          <p:spPr>
            <a:xfrm>
              <a:off x="8895650" y="2539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4"/>
          <p:cNvSpPr txBox="1"/>
          <p:nvPr>
            <p:ph type="title"/>
          </p:nvPr>
        </p:nvSpPr>
        <p:spPr>
          <a:xfrm>
            <a:off x="4068700" y="2554676"/>
            <a:ext cx="4360200" cy="10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1" name="Google Shape;51;p44"/>
          <p:cNvSpPr txBox="1"/>
          <p:nvPr>
            <p:ph idx="2" type="title"/>
          </p:nvPr>
        </p:nvSpPr>
        <p:spPr>
          <a:xfrm>
            <a:off x="5703850" y="1546474"/>
            <a:ext cx="1089900" cy="10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5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2" name="Google Shape;52;p44"/>
          <p:cNvSpPr/>
          <p:nvPr/>
        </p:nvSpPr>
        <p:spPr>
          <a:xfrm flipH="1">
            <a:off x="7302493" y="312099"/>
            <a:ext cx="2252808" cy="578360"/>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3" name="Google Shape;53;p44"/>
          <p:cNvGrpSpPr/>
          <p:nvPr/>
        </p:nvGrpSpPr>
        <p:grpSpPr>
          <a:xfrm>
            <a:off x="298175" y="312100"/>
            <a:ext cx="8445500" cy="4897465"/>
            <a:chOff x="298175" y="312100"/>
            <a:chExt cx="8445500" cy="4897465"/>
          </a:xfrm>
        </p:grpSpPr>
        <p:sp>
          <p:nvSpPr>
            <p:cNvPr id="54" name="Google Shape;54;p44"/>
            <p:cNvSpPr/>
            <p:nvPr/>
          </p:nvSpPr>
          <p:spPr>
            <a:xfrm>
              <a:off x="1370400" y="3121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5" name="Google Shape;55;p44"/>
            <p:cNvSpPr/>
            <p:nvPr/>
          </p:nvSpPr>
          <p:spPr>
            <a:xfrm>
              <a:off x="298175" y="10202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6" name="Google Shape;56;p44"/>
            <p:cNvGrpSpPr/>
            <p:nvPr/>
          </p:nvGrpSpPr>
          <p:grpSpPr>
            <a:xfrm>
              <a:off x="3012584" y="4805314"/>
              <a:ext cx="777449" cy="404251"/>
              <a:chOff x="-794166" y="-3748111"/>
              <a:chExt cx="777449" cy="404251"/>
            </a:xfrm>
          </p:grpSpPr>
          <p:sp>
            <p:nvSpPr>
              <p:cNvPr id="57" name="Google Shape;57;p4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4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4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4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4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4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4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4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4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4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4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4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4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4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4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 name="Google Shape;72;p44"/>
            <p:cNvSpPr/>
            <p:nvPr/>
          </p:nvSpPr>
          <p:spPr>
            <a:xfrm>
              <a:off x="8609875" y="4742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29" name="Shape 629"/>
        <p:cNvGrpSpPr/>
        <p:nvPr/>
      </p:nvGrpSpPr>
      <p:grpSpPr>
        <a:xfrm>
          <a:off x="0" y="0"/>
          <a:ext cx="0" cy="0"/>
          <a:chOff x="0" y="0"/>
          <a:chExt cx="0" cy="0"/>
        </a:xfrm>
      </p:grpSpPr>
      <p:sp>
        <p:nvSpPr>
          <p:cNvPr id="630" name="Google Shape;630;p62"/>
          <p:cNvSpPr txBox="1"/>
          <p:nvPr>
            <p:ph type="title"/>
          </p:nvPr>
        </p:nvSpPr>
        <p:spPr>
          <a:xfrm>
            <a:off x="914175" y="537500"/>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1" name="Google Shape;631;p62"/>
          <p:cNvSpPr txBox="1"/>
          <p:nvPr>
            <p:ph idx="1" type="subTitle"/>
          </p:nvPr>
        </p:nvSpPr>
        <p:spPr>
          <a:xfrm>
            <a:off x="914175" y="1289600"/>
            <a:ext cx="3667800" cy="40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62"/>
          <p:cNvSpPr txBox="1"/>
          <p:nvPr>
            <p:ph idx="2" type="title"/>
          </p:nvPr>
        </p:nvSpPr>
        <p:spPr>
          <a:xfrm>
            <a:off x="914175" y="1834000"/>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3" name="Google Shape;633;p62"/>
          <p:cNvSpPr txBox="1"/>
          <p:nvPr>
            <p:ph idx="3" type="subTitle"/>
          </p:nvPr>
        </p:nvSpPr>
        <p:spPr>
          <a:xfrm>
            <a:off x="914175" y="2586100"/>
            <a:ext cx="3667800" cy="40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4" name="Google Shape;634;p62"/>
          <p:cNvSpPr txBox="1"/>
          <p:nvPr>
            <p:ph idx="4" type="title"/>
          </p:nvPr>
        </p:nvSpPr>
        <p:spPr>
          <a:xfrm>
            <a:off x="914175" y="3130499"/>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5" name="Google Shape;635;p62"/>
          <p:cNvSpPr txBox="1"/>
          <p:nvPr>
            <p:ph idx="5" type="subTitle"/>
          </p:nvPr>
        </p:nvSpPr>
        <p:spPr>
          <a:xfrm>
            <a:off x="914175" y="3882600"/>
            <a:ext cx="3667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36" name="Google Shape;636;p62"/>
          <p:cNvGrpSpPr/>
          <p:nvPr/>
        </p:nvGrpSpPr>
        <p:grpSpPr>
          <a:xfrm>
            <a:off x="-612553" y="154214"/>
            <a:ext cx="10331289" cy="5012473"/>
            <a:chOff x="-612553" y="154214"/>
            <a:chExt cx="10331289" cy="5012473"/>
          </a:xfrm>
        </p:grpSpPr>
        <p:sp>
          <p:nvSpPr>
            <p:cNvPr id="637" name="Google Shape;637;p62"/>
            <p:cNvSpPr/>
            <p:nvPr/>
          </p:nvSpPr>
          <p:spPr>
            <a:xfrm flipH="1">
              <a:off x="8147009" y="608413"/>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62"/>
            <p:cNvSpPr/>
            <p:nvPr/>
          </p:nvSpPr>
          <p:spPr>
            <a:xfrm>
              <a:off x="-612553" y="1542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62"/>
            <p:cNvSpPr/>
            <p:nvPr/>
          </p:nvSpPr>
          <p:spPr>
            <a:xfrm>
              <a:off x="2202247"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40" name="Google Shape;640;p62"/>
          <p:cNvGrpSpPr/>
          <p:nvPr/>
        </p:nvGrpSpPr>
        <p:grpSpPr>
          <a:xfrm>
            <a:off x="107607" y="120050"/>
            <a:ext cx="9299804" cy="4908215"/>
            <a:chOff x="107607" y="120050"/>
            <a:chExt cx="9299804" cy="4908215"/>
          </a:xfrm>
        </p:grpSpPr>
        <p:sp>
          <p:nvSpPr>
            <p:cNvPr id="641" name="Google Shape;641;p62"/>
            <p:cNvSpPr/>
            <p:nvPr/>
          </p:nvSpPr>
          <p:spPr>
            <a:xfrm flipH="1">
              <a:off x="7546382" y="2327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642" name="Google Shape;642;p62"/>
            <p:cNvGrpSpPr/>
            <p:nvPr/>
          </p:nvGrpSpPr>
          <p:grpSpPr>
            <a:xfrm flipH="1">
              <a:off x="8629962" y="4624014"/>
              <a:ext cx="777449" cy="404251"/>
              <a:chOff x="-794166" y="-3748111"/>
              <a:chExt cx="777449" cy="404251"/>
            </a:xfrm>
          </p:grpSpPr>
          <p:sp>
            <p:nvSpPr>
              <p:cNvPr id="643" name="Google Shape;643;p6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6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6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6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6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6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6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6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6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6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6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6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6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6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6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58" name="Google Shape;658;p62"/>
            <p:cNvSpPr/>
            <p:nvPr/>
          </p:nvSpPr>
          <p:spPr>
            <a:xfrm flipH="1">
              <a:off x="325132" y="48758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59" name="Google Shape;659;p62"/>
            <p:cNvSpPr/>
            <p:nvPr/>
          </p:nvSpPr>
          <p:spPr>
            <a:xfrm flipH="1">
              <a:off x="107607" y="23585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60" name="Google Shape;660;p62"/>
            <p:cNvSpPr/>
            <p:nvPr/>
          </p:nvSpPr>
          <p:spPr>
            <a:xfrm flipH="1">
              <a:off x="3345832" y="12005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61" name="Shape 661"/>
        <p:cNvGrpSpPr/>
        <p:nvPr/>
      </p:nvGrpSpPr>
      <p:grpSpPr>
        <a:xfrm>
          <a:off x="0" y="0"/>
          <a:ext cx="0" cy="0"/>
          <a:chOff x="0" y="0"/>
          <a:chExt cx="0" cy="0"/>
        </a:xfrm>
      </p:grpSpPr>
      <p:sp>
        <p:nvSpPr>
          <p:cNvPr id="662" name="Google Shape;662;p63"/>
          <p:cNvSpPr txBox="1"/>
          <p:nvPr>
            <p:ph type="ctrTitle"/>
          </p:nvPr>
        </p:nvSpPr>
        <p:spPr>
          <a:xfrm>
            <a:off x="5212465" y="780500"/>
            <a:ext cx="3092400" cy="954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3" name="Google Shape;663;p63"/>
          <p:cNvSpPr txBox="1"/>
          <p:nvPr>
            <p:ph idx="1" type="subTitle"/>
          </p:nvPr>
        </p:nvSpPr>
        <p:spPr>
          <a:xfrm>
            <a:off x="5212535" y="2324575"/>
            <a:ext cx="3092400" cy="87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4" name="Google Shape;664;p63"/>
          <p:cNvSpPr txBox="1"/>
          <p:nvPr/>
        </p:nvSpPr>
        <p:spPr>
          <a:xfrm>
            <a:off x="5212518" y="3175925"/>
            <a:ext cx="3092400" cy="69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Cabin"/>
                <a:ea typeface="Cabin"/>
                <a:cs typeface="Cabin"/>
                <a:sym typeface="Cabin"/>
              </a:rPr>
              <a:t>CREDITS: This presentation template was created by </a:t>
            </a:r>
            <a:r>
              <a:rPr b="1" i="0" lang="en" sz="1100" u="none" cap="none" strike="noStrike">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b="0" i="0" lang="en" sz="1100" u="none" cap="none" strike="noStrike">
                <a:solidFill>
                  <a:schemeClr val="dk1"/>
                </a:solidFill>
                <a:latin typeface="Cabin"/>
                <a:ea typeface="Cabin"/>
                <a:cs typeface="Cabin"/>
                <a:sym typeface="Cabin"/>
              </a:rPr>
              <a:t>, and includes icons by </a:t>
            </a:r>
            <a:r>
              <a:rPr b="1" i="0" lang="en" sz="1100" u="none" cap="none" strike="noStrike">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b="0" i="0" lang="en" sz="1100" u="none" cap="none" strike="noStrike">
                <a:solidFill>
                  <a:schemeClr val="dk1"/>
                </a:solidFill>
                <a:latin typeface="Cabin"/>
                <a:ea typeface="Cabin"/>
                <a:cs typeface="Cabin"/>
                <a:sym typeface="Cabin"/>
              </a:rPr>
              <a:t>, and infographics &amp; images by </a:t>
            </a:r>
            <a:r>
              <a:rPr b="1" i="0" lang="en" sz="1100" u="none" cap="none" strike="noStrike">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b="1" i="0" sz="1100" u="none" cap="none" strike="noStrike">
              <a:solidFill>
                <a:schemeClr val="dk1"/>
              </a:solidFill>
              <a:latin typeface="Cabin"/>
              <a:ea typeface="Cabin"/>
              <a:cs typeface="Cabin"/>
              <a:sym typeface="Cabin"/>
            </a:endParaRPr>
          </a:p>
        </p:txBody>
      </p:sp>
      <p:grpSp>
        <p:nvGrpSpPr>
          <p:cNvPr id="665" name="Google Shape;665;p63"/>
          <p:cNvGrpSpPr/>
          <p:nvPr/>
        </p:nvGrpSpPr>
        <p:grpSpPr>
          <a:xfrm>
            <a:off x="-514650" y="218801"/>
            <a:ext cx="11341072" cy="4670723"/>
            <a:chOff x="-514650" y="218802"/>
            <a:chExt cx="11341072" cy="4670723"/>
          </a:xfrm>
        </p:grpSpPr>
        <p:sp>
          <p:nvSpPr>
            <p:cNvPr id="666" name="Google Shape;666;p63"/>
            <p:cNvSpPr/>
            <p:nvPr/>
          </p:nvSpPr>
          <p:spPr>
            <a:xfrm flipH="1" rot="10800000">
              <a:off x="4239825" y="45987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63"/>
            <p:cNvSpPr/>
            <p:nvPr/>
          </p:nvSpPr>
          <p:spPr>
            <a:xfrm>
              <a:off x="-514650" y="260188"/>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63"/>
            <p:cNvSpPr/>
            <p:nvPr/>
          </p:nvSpPr>
          <p:spPr>
            <a:xfrm flipH="1" rot="10800000">
              <a:off x="7356322" y="218802"/>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669" name="Google Shape;669;p63"/>
          <p:cNvGrpSpPr/>
          <p:nvPr/>
        </p:nvGrpSpPr>
        <p:grpSpPr>
          <a:xfrm>
            <a:off x="-419328" y="2014189"/>
            <a:ext cx="9327661" cy="2970498"/>
            <a:chOff x="-419328" y="2014189"/>
            <a:chExt cx="9327661" cy="2970498"/>
          </a:xfrm>
        </p:grpSpPr>
        <p:grpSp>
          <p:nvGrpSpPr>
            <p:cNvPr id="670" name="Google Shape;670;p63"/>
            <p:cNvGrpSpPr/>
            <p:nvPr/>
          </p:nvGrpSpPr>
          <p:grpSpPr>
            <a:xfrm flipH="1" rot="10800000">
              <a:off x="8130884" y="4495811"/>
              <a:ext cx="777449" cy="404251"/>
              <a:chOff x="-794166" y="-3748111"/>
              <a:chExt cx="777449" cy="404251"/>
            </a:xfrm>
          </p:grpSpPr>
          <p:sp>
            <p:nvSpPr>
              <p:cNvPr id="671" name="Google Shape;671;p63"/>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63"/>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63"/>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63"/>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63"/>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63"/>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63"/>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63"/>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63"/>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63"/>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63"/>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63"/>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63"/>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63"/>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63"/>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6" name="Google Shape;686;p63"/>
            <p:cNvSpPr/>
            <p:nvPr/>
          </p:nvSpPr>
          <p:spPr>
            <a:xfrm flipH="1" rot="10800000">
              <a:off x="1306975" y="4755739"/>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87" name="Google Shape;687;p63"/>
            <p:cNvSpPr/>
            <p:nvPr/>
          </p:nvSpPr>
          <p:spPr>
            <a:xfrm flipH="1" rot="10800000">
              <a:off x="230525" y="2014189"/>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688" name="Google Shape;688;p63"/>
            <p:cNvGrpSpPr/>
            <p:nvPr/>
          </p:nvGrpSpPr>
          <p:grpSpPr>
            <a:xfrm flipH="1" rot="10800000">
              <a:off x="-419328" y="4580436"/>
              <a:ext cx="777449" cy="404251"/>
              <a:chOff x="-794166" y="-3748111"/>
              <a:chExt cx="777449" cy="404251"/>
            </a:xfrm>
          </p:grpSpPr>
          <p:sp>
            <p:nvSpPr>
              <p:cNvPr id="689" name="Google Shape;689;p63"/>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63"/>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63"/>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63"/>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63"/>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63"/>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63"/>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63"/>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63"/>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63"/>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63"/>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63"/>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63"/>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63"/>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63"/>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04" name="Google Shape;704;p63"/>
            <p:cNvSpPr/>
            <p:nvPr/>
          </p:nvSpPr>
          <p:spPr>
            <a:xfrm flipH="1" rot="10800000">
              <a:off x="8774525" y="2789439"/>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05" name="Shape 705"/>
        <p:cNvGrpSpPr/>
        <p:nvPr/>
      </p:nvGrpSpPr>
      <p:grpSpPr>
        <a:xfrm>
          <a:off x="0" y="0"/>
          <a:ext cx="0" cy="0"/>
          <a:chOff x="0" y="0"/>
          <a:chExt cx="0" cy="0"/>
        </a:xfrm>
      </p:grpSpPr>
      <p:grpSp>
        <p:nvGrpSpPr>
          <p:cNvPr id="706" name="Google Shape;706;p64"/>
          <p:cNvGrpSpPr/>
          <p:nvPr/>
        </p:nvGrpSpPr>
        <p:grpSpPr>
          <a:xfrm>
            <a:off x="-252308" y="180602"/>
            <a:ext cx="9855405" cy="5137172"/>
            <a:chOff x="-252308" y="180602"/>
            <a:chExt cx="9855405" cy="5137172"/>
          </a:xfrm>
        </p:grpSpPr>
        <p:sp>
          <p:nvSpPr>
            <p:cNvPr id="707" name="Google Shape;707;p64"/>
            <p:cNvSpPr/>
            <p:nvPr/>
          </p:nvSpPr>
          <p:spPr>
            <a:xfrm flipH="1">
              <a:off x="7866713" y="180602"/>
              <a:ext cx="1736384" cy="44577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08" name="Google Shape;708;p64"/>
            <p:cNvGrpSpPr/>
            <p:nvPr/>
          </p:nvGrpSpPr>
          <p:grpSpPr>
            <a:xfrm rot="-1270476">
              <a:off x="-195864" y="2864632"/>
              <a:ext cx="633184" cy="430877"/>
              <a:chOff x="-1951475" y="3273100"/>
              <a:chExt cx="291875" cy="222775"/>
            </a:xfrm>
          </p:grpSpPr>
          <p:sp>
            <p:nvSpPr>
              <p:cNvPr id="709" name="Google Shape;709;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64"/>
            <p:cNvSpPr/>
            <p:nvPr/>
          </p:nvSpPr>
          <p:spPr>
            <a:xfrm flipH="1" rot="10800000">
              <a:off x="3539426" y="4918420"/>
              <a:ext cx="2067247" cy="39935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13" name="Google Shape;713;p64"/>
          <p:cNvGrpSpPr/>
          <p:nvPr/>
        </p:nvGrpSpPr>
        <p:grpSpPr>
          <a:xfrm>
            <a:off x="350750" y="243238"/>
            <a:ext cx="8874309" cy="4622200"/>
            <a:chOff x="350750" y="243238"/>
            <a:chExt cx="8874309" cy="4622200"/>
          </a:xfrm>
        </p:grpSpPr>
        <p:grpSp>
          <p:nvGrpSpPr>
            <p:cNvPr id="714" name="Google Shape;714;p64"/>
            <p:cNvGrpSpPr/>
            <p:nvPr/>
          </p:nvGrpSpPr>
          <p:grpSpPr>
            <a:xfrm rot="5400000">
              <a:off x="8634209" y="3756177"/>
              <a:ext cx="777449" cy="404251"/>
              <a:chOff x="-794166" y="-3748111"/>
              <a:chExt cx="777449" cy="404251"/>
            </a:xfrm>
          </p:grpSpPr>
          <p:sp>
            <p:nvSpPr>
              <p:cNvPr id="715" name="Google Shape;715;p6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6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6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6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6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6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6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6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6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6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6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6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6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6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6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0" name="Google Shape;730;p64"/>
            <p:cNvSpPr/>
            <p:nvPr/>
          </p:nvSpPr>
          <p:spPr>
            <a:xfrm>
              <a:off x="350750" y="1633875"/>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1" name="Google Shape;731;p64"/>
            <p:cNvSpPr/>
            <p:nvPr/>
          </p:nvSpPr>
          <p:spPr>
            <a:xfrm>
              <a:off x="715100" y="47316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2" name="Google Shape;732;p64"/>
            <p:cNvSpPr/>
            <p:nvPr/>
          </p:nvSpPr>
          <p:spPr>
            <a:xfrm>
              <a:off x="1598550" y="243238"/>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3" name="Google Shape;733;p64"/>
            <p:cNvSpPr/>
            <p:nvPr/>
          </p:nvSpPr>
          <p:spPr>
            <a:xfrm>
              <a:off x="8895650" y="2539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34" name="Shape 734"/>
        <p:cNvGrpSpPr/>
        <p:nvPr/>
      </p:nvGrpSpPr>
      <p:grpSpPr>
        <a:xfrm>
          <a:off x="0" y="0"/>
          <a:ext cx="0" cy="0"/>
          <a:chOff x="0" y="0"/>
          <a:chExt cx="0" cy="0"/>
        </a:xfrm>
      </p:grpSpPr>
      <p:sp>
        <p:nvSpPr>
          <p:cNvPr id="735" name="Google Shape;735;p65"/>
          <p:cNvSpPr/>
          <p:nvPr/>
        </p:nvSpPr>
        <p:spPr>
          <a:xfrm flipH="1">
            <a:off x="7234931"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6" name="Google Shape;736;p65"/>
          <p:cNvGrpSpPr/>
          <p:nvPr/>
        </p:nvGrpSpPr>
        <p:grpSpPr>
          <a:xfrm>
            <a:off x="-287011" y="335939"/>
            <a:ext cx="9327662" cy="4572549"/>
            <a:chOff x="-287011" y="335939"/>
            <a:chExt cx="9327662" cy="4572549"/>
          </a:xfrm>
        </p:grpSpPr>
        <p:grpSp>
          <p:nvGrpSpPr>
            <p:cNvPr id="737" name="Google Shape;737;p65"/>
            <p:cNvGrpSpPr/>
            <p:nvPr/>
          </p:nvGrpSpPr>
          <p:grpSpPr>
            <a:xfrm flipH="1">
              <a:off x="-287011" y="420564"/>
              <a:ext cx="777449" cy="404251"/>
              <a:chOff x="-794166" y="-3748111"/>
              <a:chExt cx="777449" cy="404251"/>
            </a:xfrm>
          </p:grpSpPr>
          <p:sp>
            <p:nvSpPr>
              <p:cNvPr id="738" name="Google Shape;738;p6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6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6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6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6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6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6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6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6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6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6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6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6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6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6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53" name="Google Shape;753;p65"/>
            <p:cNvSpPr/>
            <p:nvPr/>
          </p:nvSpPr>
          <p:spPr>
            <a:xfrm flipH="1">
              <a:off x="7180547"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54" name="Google Shape;754;p65"/>
            <p:cNvSpPr/>
            <p:nvPr/>
          </p:nvSpPr>
          <p:spPr>
            <a:xfrm flipH="1">
              <a:off x="2810972"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755" name="Google Shape;755;p65"/>
            <p:cNvGrpSpPr/>
            <p:nvPr/>
          </p:nvGrpSpPr>
          <p:grpSpPr>
            <a:xfrm flipH="1">
              <a:off x="8263202" y="335939"/>
              <a:ext cx="777449" cy="404251"/>
              <a:chOff x="-794166" y="-3748111"/>
              <a:chExt cx="777449" cy="404251"/>
            </a:xfrm>
          </p:grpSpPr>
          <p:sp>
            <p:nvSpPr>
              <p:cNvPr id="756" name="Google Shape;756;p6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6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6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6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6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6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6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6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6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6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6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6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6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6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6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4" name="Shape 774"/>
        <p:cNvGrpSpPr/>
        <p:nvPr/>
      </p:nvGrpSpPr>
      <p:grpSpPr>
        <a:xfrm>
          <a:off x="0" y="0"/>
          <a:ext cx="0" cy="0"/>
          <a:chOff x="0" y="0"/>
          <a:chExt cx="0" cy="0"/>
        </a:xfrm>
      </p:grpSpPr>
      <p:sp>
        <p:nvSpPr>
          <p:cNvPr id="775" name="Google Shape;775;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6" name="Google Shape;776;p11"/>
          <p:cNvSpPr txBox="1"/>
          <p:nvPr>
            <p:ph idx="1" type="body"/>
          </p:nvPr>
        </p:nvSpPr>
        <p:spPr>
          <a:xfrm>
            <a:off x="720000" y="1210600"/>
            <a:ext cx="7704000" cy="368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sp>
        <p:nvSpPr>
          <p:cNvPr id="777" name="Google Shape;777;p11"/>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8" name="Shape 778"/>
        <p:cNvGrpSpPr/>
        <p:nvPr/>
      </p:nvGrpSpPr>
      <p:grpSpPr>
        <a:xfrm>
          <a:off x="0" y="0"/>
          <a:ext cx="0" cy="0"/>
          <a:chOff x="0" y="0"/>
          <a:chExt cx="0" cy="0"/>
        </a:xfrm>
      </p:grpSpPr>
      <p:sp>
        <p:nvSpPr>
          <p:cNvPr id="779" name="Google Shape;779;p15"/>
          <p:cNvSpPr txBox="1"/>
          <p:nvPr>
            <p:ph type="title"/>
          </p:nvPr>
        </p:nvSpPr>
        <p:spPr>
          <a:xfrm>
            <a:off x="720000" y="445025"/>
            <a:ext cx="7704000" cy="10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0" name="Google Shape;780;p15"/>
          <p:cNvSpPr txBox="1"/>
          <p:nvPr>
            <p:ph idx="2" type="title"/>
          </p:nvPr>
        </p:nvSpPr>
        <p:spPr>
          <a:xfrm>
            <a:off x="7200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81" name="Google Shape;781;p15"/>
          <p:cNvSpPr txBox="1"/>
          <p:nvPr>
            <p:ph idx="3" type="title"/>
          </p:nvPr>
        </p:nvSpPr>
        <p:spPr>
          <a:xfrm>
            <a:off x="49341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82" name="Google Shape;782;p15"/>
          <p:cNvSpPr txBox="1"/>
          <p:nvPr>
            <p:ph idx="1" type="subTitle"/>
          </p:nvPr>
        </p:nvSpPr>
        <p:spPr>
          <a:xfrm>
            <a:off x="720000"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783" name="Google Shape;783;p15"/>
          <p:cNvSpPr txBox="1"/>
          <p:nvPr>
            <p:ph idx="4" type="subTitle"/>
          </p:nvPr>
        </p:nvSpPr>
        <p:spPr>
          <a:xfrm>
            <a:off x="4934106"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grpSp>
        <p:nvGrpSpPr>
          <p:cNvPr id="784" name="Google Shape;784;p15"/>
          <p:cNvGrpSpPr/>
          <p:nvPr/>
        </p:nvGrpSpPr>
        <p:grpSpPr>
          <a:xfrm>
            <a:off x="373562" y="4580000"/>
            <a:ext cx="1209043" cy="370651"/>
            <a:chOff x="7469012" y="531112"/>
            <a:chExt cx="1209043" cy="370651"/>
          </a:xfrm>
        </p:grpSpPr>
        <p:grpSp>
          <p:nvGrpSpPr>
            <p:cNvPr id="785" name="Google Shape;785;p15"/>
            <p:cNvGrpSpPr/>
            <p:nvPr/>
          </p:nvGrpSpPr>
          <p:grpSpPr>
            <a:xfrm>
              <a:off x="7877838" y="531112"/>
              <a:ext cx="457313" cy="370651"/>
              <a:chOff x="955700" y="-622436"/>
              <a:chExt cx="457313" cy="370651"/>
            </a:xfrm>
          </p:grpSpPr>
          <p:sp>
            <p:nvSpPr>
              <p:cNvPr id="786" name="Google Shape;786;p15"/>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5"/>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5"/>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0" name="Google Shape;790;p15"/>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5"/>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792" name="Shape 792"/>
        <p:cNvGrpSpPr/>
        <p:nvPr/>
      </p:nvGrpSpPr>
      <p:grpSpPr>
        <a:xfrm>
          <a:off x="0" y="0"/>
          <a:ext cx="0" cy="0"/>
          <a:chOff x="0" y="0"/>
          <a:chExt cx="0" cy="0"/>
        </a:xfrm>
      </p:grpSpPr>
      <p:sp>
        <p:nvSpPr>
          <p:cNvPr id="793" name="Google Shape;793;p12"/>
          <p:cNvSpPr txBox="1"/>
          <p:nvPr>
            <p:ph type="ctrTitle"/>
          </p:nvPr>
        </p:nvSpPr>
        <p:spPr>
          <a:xfrm>
            <a:off x="1065650" y="744725"/>
            <a:ext cx="4892400" cy="120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85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794" name="Google Shape;794;p12"/>
          <p:cNvSpPr txBox="1"/>
          <p:nvPr>
            <p:ph idx="1" type="subTitle"/>
          </p:nvPr>
        </p:nvSpPr>
        <p:spPr>
          <a:xfrm>
            <a:off x="1065650" y="1834575"/>
            <a:ext cx="4122600" cy="11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5" name="Google Shape;795;p12"/>
          <p:cNvSpPr txBox="1"/>
          <p:nvPr>
            <p:ph idx="2" type="subTitle"/>
          </p:nvPr>
        </p:nvSpPr>
        <p:spPr>
          <a:xfrm>
            <a:off x="1065650" y="4315400"/>
            <a:ext cx="2544300" cy="2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1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6" name="Shape 796"/>
        <p:cNvGrpSpPr/>
        <p:nvPr/>
      </p:nvGrpSpPr>
      <p:grpSpPr>
        <a:xfrm>
          <a:off x="0" y="0"/>
          <a:ext cx="0" cy="0"/>
          <a:chOff x="0" y="0"/>
          <a:chExt cx="0" cy="0"/>
        </a:xfrm>
      </p:grpSpPr>
      <p:sp>
        <p:nvSpPr>
          <p:cNvPr id="797" name="Google Shape;797;p13"/>
          <p:cNvSpPr txBox="1"/>
          <p:nvPr>
            <p:ph type="ctrTitle"/>
          </p:nvPr>
        </p:nvSpPr>
        <p:spPr>
          <a:xfrm>
            <a:off x="713225" y="827938"/>
            <a:ext cx="4411200" cy="267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56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798" name="Google Shape;798;p13"/>
          <p:cNvSpPr txBox="1"/>
          <p:nvPr>
            <p:ph idx="1" type="subTitle"/>
          </p:nvPr>
        </p:nvSpPr>
        <p:spPr>
          <a:xfrm>
            <a:off x="713225" y="3667563"/>
            <a:ext cx="2182500" cy="64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9" name="Shape 799"/>
        <p:cNvGrpSpPr/>
        <p:nvPr/>
      </p:nvGrpSpPr>
      <p:grpSpPr>
        <a:xfrm>
          <a:off x="0" y="0"/>
          <a:ext cx="0" cy="0"/>
          <a:chOff x="0" y="0"/>
          <a:chExt cx="0" cy="0"/>
        </a:xfrm>
      </p:grpSpPr>
      <p:sp>
        <p:nvSpPr>
          <p:cNvPr id="800" name="Google Shape;800;p14"/>
          <p:cNvSpPr txBox="1"/>
          <p:nvPr>
            <p:ph type="title"/>
          </p:nvPr>
        </p:nvSpPr>
        <p:spPr>
          <a:xfrm>
            <a:off x="2117200" y="1531800"/>
            <a:ext cx="3759600" cy="147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1" name="Google Shape;801;p14"/>
          <p:cNvSpPr txBox="1"/>
          <p:nvPr>
            <p:ph idx="2" type="title"/>
          </p:nvPr>
        </p:nvSpPr>
        <p:spPr>
          <a:xfrm>
            <a:off x="713225" y="1531800"/>
            <a:ext cx="1252800" cy="2079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02" name="Google Shape;802;p14"/>
          <p:cNvSpPr txBox="1"/>
          <p:nvPr>
            <p:ph idx="1" type="subTitle"/>
          </p:nvPr>
        </p:nvSpPr>
        <p:spPr>
          <a:xfrm>
            <a:off x="2117200" y="3194400"/>
            <a:ext cx="3759600" cy="4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03" name="Google Shape;803;p14"/>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4" name="Shape 804"/>
        <p:cNvGrpSpPr/>
        <p:nvPr/>
      </p:nvGrpSpPr>
      <p:grpSpPr>
        <a:xfrm>
          <a:off x="0" y="0"/>
          <a:ext cx="0" cy="0"/>
          <a:chOff x="0" y="0"/>
          <a:chExt cx="0" cy="0"/>
        </a:xfrm>
      </p:grpSpPr>
      <p:sp>
        <p:nvSpPr>
          <p:cNvPr id="805" name="Google Shape;805;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75" name="Google Shape;75;p45"/>
          <p:cNvSpPr txBox="1"/>
          <p:nvPr>
            <p:ph idx="1" type="body"/>
          </p:nvPr>
        </p:nvSpPr>
        <p:spPr>
          <a:xfrm>
            <a:off x="1262100" y="1155575"/>
            <a:ext cx="6619800" cy="145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Nunito Light"/>
              <a:buChar char="●"/>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grpSp>
        <p:nvGrpSpPr>
          <p:cNvPr id="76" name="Google Shape;76;p45"/>
          <p:cNvGrpSpPr/>
          <p:nvPr/>
        </p:nvGrpSpPr>
        <p:grpSpPr>
          <a:xfrm>
            <a:off x="215625" y="112339"/>
            <a:ext cx="8852713" cy="5156011"/>
            <a:chOff x="215625" y="112339"/>
            <a:chExt cx="8852713" cy="5156011"/>
          </a:xfrm>
        </p:grpSpPr>
        <p:sp>
          <p:nvSpPr>
            <p:cNvPr id="77" name="Google Shape;77;p45"/>
            <p:cNvSpPr/>
            <p:nvPr/>
          </p:nvSpPr>
          <p:spPr>
            <a:xfrm flipH="1" rot="10800000">
              <a:off x="215625" y="2020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78" name="Google Shape;78;p45"/>
            <p:cNvGrpSpPr/>
            <p:nvPr/>
          </p:nvGrpSpPr>
          <p:grpSpPr>
            <a:xfrm flipH="1" rot="10800000">
              <a:off x="346109" y="4864099"/>
              <a:ext cx="777449" cy="404251"/>
              <a:chOff x="-794166" y="-3748111"/>
              <a:chExt cx="777449" cy="404251"/>
            </a:xfrm>
          </p:grpSpPr>
          <p:sp>
            <p:nvSpPr>
              <p:cNvPr id="79" name="Google Shape;79;p4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4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4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4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4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4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4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4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4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4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4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4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4" name="Google Shape;94;p45"/>
            <p:cNvSpPr/>
            <p:nvPr/>
          </p:nvSpPr>
          <p:spPr>
            <a:xfrm flipH="1" rot="10800000">
              <a:off x="8362000" y="4864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95" name="Google Shape;95;p45"/>
            <p:cNvSpPr/>
            <p:nvPr/>
          </p:nvSpPr>
          <p:spPr>
            <a:xfrm flipH="1" rot="10800000">
              <a:off x="2386425" y="11233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96" name="Google Shape;96;p45"/>
            <p:cNvSpPr/>
            <p:nvPr/>
          </p:nvSpPr>
          <p:spPr>
            <a:xfrm flipH="1" rot="10800000">
              <a:off x="8934538" y="1554377"/>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97" name="Google Shape;97;p45"/>
          <p:cNvGrpSpPr/>
          <p:nvPr/>
        </p:nvGrpSpPr>
        <p:grpSpPr>
          <a:xfrm>
            <a:off x="-2083378" y="-138761"/>
            <a:ext cx="11493752" cy="3522254"/>
            <a:chOff x="-2083378" y="-138761"/>
            <a:chExt cx="11493752" cy="3522254"/>
          </a:xfrm>
        </p:grpSpPr>
        <p:sp>
          <p:nvSpPr>
            <p:cNvPr id="98" name="Google Shape;98;p45"/>
            <p:cNvSpPr/>
            <p:nvPr/>
          </p:nvSpPr>
          <p:spPr>
            <a:xfrm flipH="1">
              <a:off x="8287712" y="158879"/>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45"/>
            <p:cNvSpPr/>
            <p:nvPr/>
          </p:nvSpPr>
          <p:spPr>
            <a:xfrm flipH="1" rot="10800000">
              <a:off x="-2083378" y="-138761"/>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00" name="Google Shape;100;p45"/>
            <p:cNvGrpSpPr/>
            <p:nvPr/>
          </p:nvGrpSpPr>
          <p:grpSpPr>
            <a:xfrm>
              <a:off x="8636966" y="2963834"/>
              <a:ext cx="424159" cy="419659"/>
              <a:chOff x="-1182750" y="3962900"/>
              <a:chExt cx="294575" cy="291450"/>
            </a:xfrm>
          </p:grpSpPr>
          <p:sp>
            <p:nvSpPr>
              <p:cNvPr id="101" name="Google Shape;101;p4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6" name="Shape 806"/>
        <p:cNvGrpSpPr/>
        <p:nvPr/>
      </p:nvGrpSpPr>
      <p:grpSpPr>
        <a:xfrm>
          <a:off x="0" y="0"/>
          <a:ext cx="0" cy="0"/>
          <a:chOff x="0" y="0"/>
          <a:chExt cx="0" cy="0"/>
        </a:xfrm>
      </p:grpSpPr>
      <p:sp>
        <p:nvSpPr>
          <p:cNvPr id="807" name="Google Shape;807;p17"/>
          <p:cNvSpPr txBox="1"/>
          <p:nvPr>
            <p:ph type="title"/>
          </p:nvPr>
        </p:nvSpPr>
        <p:spPr>
          <a:xfrm>
            <a:off x="3276600" y="1207113"/>
            <a:ext cx="5097300" cy="151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8" name="Google Shape;808;p17"/>
          <p:cNvSpPr txBox="1"/>
          <p:nvPr>
            <p:ph idx="1" type="subTitle"/>
          </p:nvPr>
        </p:nvSpPr>
        <p:spPr>
          <a:xfrm>
            <a:off x="3276600" y="2869588"/>
            <a:ext cx="5097300" cy="106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9" name="Shape 809"/>
        <p:cNvGrpSpPr/>
        <p:nvPr/>
      </p:nvGrpSpPr>
      <p:grpSpPr>
        <a:xfrm>
          <a:off x="0" y="0"/>
          <a:ext cx="0" cy="0"/>
          <a:chOff x="0" y="0"/>
          <a:chExt cx="0" cy="0"/>
        </a:xfrm>
      </p:grpSpPr>
      <p:sp>
        <p:nvSpPr>
          <p:cNvPr id="810" name="Google Shape;810;p18"/>
          <p:cNvSpPr txBox="1"/>
          <p:nvPr>
            <p:ph type="title"/>
          </p:nvPr>
        </p:nvSpPr>
        <p:spPr>
          <a:xfrm>
            <a:off x="713225" y="1360650"/>
            <a:ext cx="5792400" cy="223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1" name="Shape 811"/>
        <p:cNvGrpSpPr/>
        <p:nvPr/>
      </p:nvGrpSpPr>
      <p:grpSpPr>
        <a:xfrm>
          <a:off x="0" y="0"/>
          <a:ext cx="0" cy="0"/>
          <a:chOff x="0" y="0"/>
          <a:chExt cx="0" cy="0"/>
        </a:xfrm>
      </p:grpSpPr>
      <p:sp>
        <p:nvSpPr>
          <p:cNvPr id="812" name="Google Shape;812;p19"/>
          <p:cNvSpPr txBox="1"/>
          <p:nvPr>
            <p:ph idx="1" type="body"/>
          </p:nvPr>
        </p:nvSpPr>
        <p:spPr>
          <a:xfrm>
            <a:off x="720000" y="2448513"/>
            <a:ext cx="4047000" cy="19443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SzPts val="800"/>
              <a:buFont typeface="Open Sans"/>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
        <p:nvSpPr>
          <p:cNvPr id="813" name="Google Shape;813;p19"/>
          <p:cNvSpPr txBox="1"/>
          <p:nvPr>
            <p:ph type="title"/>
          </p:nvPr>
        </p:nvSpPr>
        <p:spPr>
          <a:xfrm>
            <a:off x="720000" y="750688"/>
            <a:ext cx="4047000" cy="15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814" name="Google Shape;814;p19"/>
          <p:cNvGrpSpPr/>
          <p:nvPr/>
        </p:nvGrpSpPr>
        <p:grpSpPr>
          <a:xfrm>
            <a:off x="720002" y="189484"/>
            <a:ext cx="1585128" cy="350005"/>
            <a:chOff x="7010771" y="697150"/>
            <a:chExt cx="1678628" cy="370650"/>
          </a:xfrm>
        </p:grpSpPr>
        <p:grpSp>
          <p:nvGrpSpPr>
            <p:cNvPr id="815" name="Google Shape;815;p19"/>
            <p:cNvGrpSpPr/>
            <p:nvPr/>
          </p:nvGrpSpPr>
          <p:grpSpPr>
            <a:xfrm>
              <a:off x="7873613" y="697150"/>
              <a:ext cx="457313" cy="370650"/>
              <a:chOff x="1298600" y="-919198"/>
              <a:chExt cx="457313" cy="370650"/>
            </a:xfrm>
          </p:grpSpPr>
          <p:sp>
            <p:nvSpPr>
              <p:cNvPr id="816" name="Google Shape;816;p19"/>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 name="Google Shape;820;p19"/>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3" name="Shape 823"/>
        <p:cNvGrpSpPr/>
        <p:nvPr/>
      </p:nvGrpSpPr>
      <p:grpSpPr>
        <a:xfrm>
          <a:off x="0" y="0"/>
          <a:ext cx="0" cy="0"/>
          <a:chOff x="0" y="0"/>
          <a:chExt cx="0" cy="0"/>
        </a:xfrm>
      </p:grpSpPr>
      <p:sp>
        <p:nvSpPr>
          <p:cNvPr id="824" name="Google Shape;824;p20"/>
          <p:cNvSpPr txBox="1"/>
          <p:nvPr>
            <p:ph idx="1" type="body"/>
          </p:nvPr>
        </p:nvSpPr>
        <p:spPr>
          <a:xfrm>
            <a:off x="720000" y="3514725"/>
            <a:ext cx="4042500" cy="1089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400"/>
              <a:buNone/>
              <a:defRPr sz="3000">
                <a:solidFill>
                  <a:schemeClr val="dk1"/>
                </a:solidFill>
                <a:latin typeface="Montserrat ExtraBold"/>
                <a:ea typeface="Montserrat ExtraBold"/>
                <a:cs typeface="Montserrat ExtraBold"/>
                <a:sym typeface="Montserrat ExtraBold"/>
              </a:defRPr>
            </a:lvl1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5" name="Shape 825"/>
        <p:cNvGrpSpPr/>
        <p:nvPr/>
      </p:nvGrpSpPr>
      <p:grpSpPr>
        <a:xfrm>
          <a:off x="0" y="0"/>
          <a:ext cx="0" cy="0"/>
          <a:chOff x="0" y="0"/>
          <a:chExt cx="0" cy="0"/>
        </a:xfrm>
      </p:grpSpPr>
      <p:sp>
        <p:nvSpPr>
          <p:cNvPr id="826" name="Google Shape;826;p21"/>
          <p:cNvSpPr txBox="1"/>
          <p:nvPr>
            <p:ph hasCustomPrompt="1" type="title"/>
          </p:nvPr>
        </p:nvSpPr>
        <p:spPr>
          <a:xfrm>
            <a:off x="713225" y="1668031"/>
            <a:ext cx="6462900" cy="12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0"/>
              <a:buNone/>
              <a:defRPr sz="9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827" name="Google Shape;827;p21"/>
          <p:cNvSpPr txBox="1"/>
          <p:nvPr>
            <p:ph idx="1" type="subTitle"/>
          </p:nvPr>
        </p:nvSpPr>
        <p:spPr>
          <a:xfrm>
            <a:off x="713375" y="3009869"/>
            <a:ext cx="6462900" cy="465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8" name="Shape 82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29" name="Shape 829"/>
        <p:cNvGrpSpPr/>
        <p:nvPr/>
      </p:nvGrpSpPr>
      <p:grpSpPr>
        <a:xfrm>
          <a:off x="0" y="0"/>
          <a:ext cx="0" cy="0"/>
          <a:chOff x="0" y="0"/>
          <a:chExt cx="0" cy="0"/>
        </a:xfrm>
      </p:grpSpPr>
      <p:sp>
        <p:nvSpPr>
          <p:cNvPr id="830" name="Google Shape;830;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31" name="Google Shape;831;p23"/>
          <p:cNvSpPr txBox="1"/>
          <p:nvPr>
            <p:ph idx="2" type="title"/>
          </p:nvPr>
        </p:nvSpPr>
        <p:spPr>
          <a:xfrm>
            <a:off x="193307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2" name="Google Shape;832;p23"/>
          <p:cNvSpPr txBox="1"/>
          <p:nvPr>
            <p:ph idx="3" type="title"/>
          </p:nvPr>
        </p:nvSpPr>
        <p:spPr>
          <a:xfrm>
            <a:off x="593592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3" name="Google Shape;833;p23"/>
          <p:cNvSpPr txBox="1"/>
          <p:nvPr>
            <p:ph idx="1" type="subTitle"/>
          </p:nvPr>
        </p:nvSpPr>
        <p:spPr>
          <a:xfrm>
            <a:off x="193306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4" name="Google Shape;834;p23"/>
          <p:cNvSpPr txBox="1"/>
          <p:nvPr>
            <p:ph idx="4" type="subTitle"/>
          </p:nvPr>
        </p:nvSpPr>
        <p:spPr>
          <a:xfrm>
            <a:off x="593591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5" name="Google Shape;835;p23"/>
          <p:cNvSpPr txBox="1"/>
          <p:nvPr>
            <p:ph idx="5" type="title"/>
          </p:nvPr>
        </p:nvSpPr>
        <p:spPr>
          <a:xfrm>
            <a:off x="193307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6" name="Google Shape;836;p23"/>
          <p:cNvSpPr txBox="1"/>
          <p:nvPr>
            <p:ph idx="6" type="title"/>
          </p:nvPr>
        </p:nvSpPr>
        <p:spPr>
          <a:xfrm>
            <a:off x="593592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7" name="Google Shape;837;p23"/>
          <p:cNvSpPr txBox="1"/>
          <p:nvPr>
            <p:ph idx="7" type="subTitle"/>
          </p:nvPr>
        </p:nvSpPr>
        <p:spPr>
          <a:xfrm>
            <a:off x="1933088"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8" name="Google Shape;838;p23"/>
          <p:cNvSpPr txBox="1"/>
          <p:nvPr>
            <p:ph idx="8" type="subTitle"/>
          </p:nvPr>
        </p:nvSpPr>
        <p:spPr>
          <a:xfrm>
            <a:off x="5935917"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9" name="Google Shape;839;p23"/>
          <p:cNvSpPr txBox="1"/>
          <p:nvPr>
            <p:ph idx="9" type="title"/>
          </p:nvPr>
        </p:nvSpPr>
        <p:spPr>
          <a:xfrm>
            <a:off x="962575" y="1409675"/>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0" name="Google Shape;840;p23"/>
          <p:cNvSpPr txBox="1"/>
          <p:nvPr>
            <p:ph idx="13" type="title"/>
          </p:nvPr>
        </p:nvSpPr>
        <p:spPr>
          <a:xfrm>
            <a:off x="962575" y="3086600"/>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1" name="Google Shape;841;p23"/>
          <p:cNvSpPr txBox="1"/>
          <p:nvPr>
            <p:ph idx="14" type="title"/>
          </p:nvPr>
        </p:nvSpPr>
        <p:spPr>
          <a:xfrm>
            <a:off x="4965425" y="1409675"/>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2" name="Google Shape;842;p23"/>
          <p:cNvSpPr txBox="1"/>
          <p:nvPr>
            <p:ph idx="15" type="title"/>
          </p:nvPr>
        </p:nvSpPr>
        <p:spPr>
          <a:xfrm>
            <a:off x="4965425" y="3086600"/>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grpSp>
        <p:nvGrpSpPr>
          <p:cNvPr id="843" name="Google Shape;843;p23"/>
          <p:cNvGrpSpPr/>
          <p:nvPr/>
        </p:nvGrpSpPr>
        <p:grpSpPr>
          <a:xfrm>
            <a:off x="1748698" y="4680203"/>
            <a:ext cx="863074" cy="177268"/>
            <a:chOff x="3670460" y="4643166"/>
            <a:chExt cx="863074" cy="177268"/>
          </a:xfrm>
        </p:grpSpPr>
        <p:sp>
          <p:nvSpPr>
            <p:cNvPr id="844" name="Google Shape;844;p23"/>
            <p:cNvSpPr/>
            <p:nvPr/>
          </p:nvSpPr>
          <p:spPr>
            <a:xfrm>
              <a:off x="3670460" y="4643166"/>
              <a:ext cx="144335" cy="144335"/>
            </a:xfrm>
            <a:custGeom>
              <a:rect b="b" l="l" r="r" t="t"/>
              <a:pathLst>
                <a:path extrusionOk="0" h="5673" w="5673">
                  <a:moveTo>
                    <a:pt x="2836" y="1480"/>
                  </a:moveTo>
                  <a:cubicBezTo>
                    <a:pt x="3585" y="1481"/>
                    <a:pt x="4191" y="2088"/>
                    <a:pt x="4192" y="2837"/>
                  </a:cubicBezTo>
                  <a:cubicBezTo>
                    <a:pt x="4192" y="3385"/>
                    <a:pt x="3862" y="3879"/>
                    <a:pt x="3355" y="4089"/>
                  </a:cubicBezTo>
                  <a:cubicBezTo>
                    <a:pt x="3187" y="4159"/>
                    <a:pt x="3011" y="4192"/>
                    <a:pt x="2836" y="4192"/>
                  </a:cubicBezTo>
                  <a:cubicBezTo>
                    <a:pt x="2483" y="4192"/>
                    <a:pt x="2136" y="4055"/>
                    <a:pt x="1877" y="3795"/>
                  </a:cubicBezTo>
                  <a:cubicBezTo>
                    <a:pt x="1489" y="3407"/>
                    <a:pt x="1373" y="2823"/>
                    <a:pt x="1583" y="2317"/>
                  </a:cubicBezTo>
                  <a:cubicBezTo>
                    <a:pt x="1793" y="1810"/>
                    <a:pt x="2287" y="1480"/>
                    <a:pt x="2836" y="1480"/>
                  </a:cubicBezTo>
                  <a:close/>
                  <a:moveTo>
                    <a:pt x="2836" y="1"/>
                  </a:moveTo>
                  <a:cubicBezTo>
                    <a:pt x="1272" y="1"/>
                    <a:pt x="0" y="1272"/>
                    <a:pt x="0" y="2837"/>
                  </a:cubicBezTo>
                  <a:cubicBezTo>
                    <a:pt x="0" y="4400"/>
                    <a:pt x="1272" y="5673"/>
                    <a:pt x="2836" y="5673"/>
                  </a:cubicBezTo>
                  <a:cubicBezTo>
                    <a:pt x="4400" y="5673"/>
                    <a:pt x="5672" y="4400"/>
                    <a:pt x="5672" y="2837"/>
                  </a:cubicBezTo>
                  <a:cubicBezTo>
                    <a:pt x="5672" y="1272"/>
                    <a:pt x="4400" y="1"/>
                    <a:pt x="2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3"/>
            <p:cNvSpPr/>
            <p:nvPr/>
          </p:nvSpPr>
          <p:spPr>
            <a:xfrm>
              <a:off x="4389199" y="4643171"/>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3"/>
            <p:cNvSpPr/>
            <p:nvPr/>
          </p:nvSpPr>
          <p:spPr>
            <a:xfrm>
              <a:off x="4042810" y="4706146"/>
              <a:ext cx="118359" cy="114288"/>
            </a:xfrm>
            <a:custGeom>
              <a:rect b="b" l="l" r="r" t="t"/>
              <a:pathLst>
                <a:path extrusionOk="0" h="4492" w="4652">
                  <a:moveTo>
                    <a:pt x="901" y="0"/>
                  </a:moveTo>
                  <a:cubicBezTo>
                    <a:pt x="691" y="0"/>
                    <a:pt x="481" y="80"/>
                    <a:pt x="321" y="240"/>
                  </a:cubicBezTo>
                  <a:cubicBezTo>
                    <a:pt x="1" y="560"/>
                    <a:pt x="1" y="1080"/>
                    <a:pt x="321" y="1399"/>
                  </a:cubicBezTo>
                  <a:lnTo>
                    <a:pt x="839" y="1918"/>
                  </a:lnTo>
                  <a:cubicBezTo>
                    <a:pt x="1021" y="2099"/>
                    <a:pt x="1021" y="2393"/>
                    <a:pt x="839" y="2574"/>
                  </a:cubicBezTo>
                  <a:lnTo>
                    <a:pt x="321" y="3092"/>
                  </a:lnTo>
                  <a:cubicBezTo>
                    <a:pt x="1" y="3412"/>
                    <a:pt x="1" y="3931"/>
                    <a:pt x="321" y="4251"/>
                  </a:cubicBezTo>
                  <a:cubicBezTo>
                    <a:pt x="481" y="4411"/>
                    <a:pt x="691" y="4491"/>
                    <a:pt x="901" y="4491"/>
                  </a:cubicBezTo>
                  <a:cubicBezTo>
                    <a:pt x="1110" y="4491"/>
                    <a:pt x="1320" y="4411"/>
                    <a:pt x="1480" y="4251"/>
                  </a:cubicBezTo>
                  <a:lnTo>
                    <a:pt x="1999" y="3733"/>
                  </a:lnTo>
                  <a:cubicBezTo>
                    <a:pt x="2089" y="3642"/>
                    <a:pt x="2207" y="3597"/>
                    <a:pt x="2326" y="3597"/>
                  </a:cubicBezTo>
                  <a:cubicBezTo>
                    <a:pt x="2445" y="3597"/>
                    <a:pt x="2564" y="3642"/>
                    <a:pt x="2654" y="3733"/>
                  </a:cubicBezTo>
                  <a:lnTo>
                    <a:pt x="3173" y="4251"/>
                  </a:lnTo>
                  <a:cubicBezTo>
                    <a:pt x="3333" y="4411"/>
                    <a:pt x="3542" y="4491"/>
                    <a:pt x="3752" y="4491"/>
                  </a:cubicBezTo>
                  <a:cubicBezTo>
                    <a:pt x="3962" y="4491"/>
                    <a:pt x="4172" y="4411"/>
                    <a:pt x="4332" y="4251"/>
                  </a:cubicBezTo>
                  <a:cubicBezTo>
                    <a:pt x="4652" y="3931"/>
                    <a:pt x="4652" y="3412"/>
                    <a:pt x="4331" y="3092"/>
                  </a:cubicBezTo>
                  <a:lnTo>
                    <a:pt x="3814" y="2574"/>
                  </a:lnTo>
                  <a:cubicBezTo>
                    <a:pt x="3632" y="2393"/>
                    <a:pt x="3632" y="2099"/>
                    <a:pt x="3814" y="1918"/>
                  </a:cubicBezTo>
                  <a:lnTo>
                    <a:pt x="4332" y="1399"/>
                  </a:lnTo>
                  <a:cubicBezTo>
                    <a:pt x="4652" y="1080"/>
                    <a:pt x="4652" y="561"/>
                    <a:pt x="4332" y="240"/>
                  </a:cubicBezTo>
                  <a:cubicBezTo>
                    <a:pt x="4172" y="80"/>
                    <a:pt x="3962" y="0"/>
                    <a:pt x="3752" y="0"/>
                  </a:cubicBezTo>
                  <a:cubicBezTo>
                    <a:pt x="3542" y="0"/>
                    <a:pt x="3333" y="80"/>
                    <a:pt x="3173" y="240"/>
                  </a:cubicBezTo>
                  <a:lnTo>
                    <a:pt x="2654" y="758"/>
                  </a:lnTo>
                  <a:cubicBezTo>
                    <a:pt x="2564" y="849"/>
                    <a:pt x="2445" y="895"/>
                    <a:pt x="2326" y="895"/>
                  </a:cubicBezTo>
                  <a:cubicBezTo>
                    <a:pt x="2207" y="895"/>
                    <a:pt x="2089" y="849"/>
                    <a:pt x="1999" y="758"/>
                  </a:cubicBezTo>
                  <a:lnTo>
                    <a:pt x="1480" y="240"/>
                  </a:lnTo>
                  <a:cubicBezTo>
                    <a:pt x="1320" y="80"/>
                    <a:pt x="1110" y="0"/>
                    <a:pt x="9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847" name="Shape 847"/>
        <p:cNvGrpSpPr/>
        <p:nvPr/>
      </p:nvGrpSpPr>
      <p:grpSpPr>
        <a:xfrm>
          <a:off x="0" y="0"/>
          <a:ext cx="0" cy="0"/>
          <a:chOff x="0" y="0"/>
          <a:chExt cx="0" cy="0"/>
        </a:xfrm>
      </p:grpSpPr>
      <p:sp>
        <p:nvSpPr>
          <p:cNvPr id="848" name="Google Shape;848;p24"/>
          <p:cNvSpPr txBox="1"/>
          <p:nvPr>
            <p:ph type="title"/>
          </p:nvPr>
        </p:nvSpPr>
        <p:spPr>
          <a:xfrm>
            <a:off x="3982725" y="3100469"/>
            <a:ext cx="4389900" cy="404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9" name="Google Shape;849;p24"/>
          <p:cNvSpPr txBox="1"/>
          <p:nvPr>
            <p:ph idx="1" type="subTitle"/>
          </p:nvPr>
        </p:nvSpPr>
        <p:spPr>
          <a:xfrm>
            <a:off x="3982725" y="1638931"/>
            <a:ext cx="4389900" cy="138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850" name="Shape 850"/>
        <p:cNvGrpSpPr/>
        <p:nvPr/>
      </p:nvGrpSpPr>
      <p:grpSpPr>
        <a:xfrm>
          <a:off x="0" y="0"/>
          <a:ext cx="0" cy="0"/>
          <a:chOff x="0" y="0"/>
          <a:chExt cx="0" cy="0"/>
        </a:xfrm>
      </p:grpSpPr>
      <p:sp>
        <p:nvSpPr>
          <p:cNvPr id="851" name="Google Shape;851;p25"/>
          <p:cNvSpPr txBox="1"/>
          <p:nvPr>
            <p:ph type="title"/>
          </p:nvPr>
        </p:nvSpPr>
        <p:spPr>
          <a:xfrm>
            <a:off x="72627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2" name="Google Shape;852;p25"/>
          <p:cNvSpPr txBox="1"/>
          <p:nvPr>
            <p:ph idx="1" type="subTitle"/>
          </p:nvPr>
        </p:nvSpPr>
        <p:spPr>
          <a:xfrm>
            <a:off x="72627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3" name="Google Shape;853;p25"/>
          <p:cNvSpPr txBox="1"/>
          <p:nvPr>
            <p:ph idx="2" type="title"/>
          </p:nvPr>
        </p:nvSpPr>
        <p:spPr>
          <a:xfrm>
            <a:off x="491042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4" name="Google Shape;854;p25"/>
          <p:cNvSpPr txBox="1"/>
          <p:nvPr>
            <p:ph idx="3" type="subTitle"/>
          </p:nvPr>
        </p:nvSpPr>
        <p:spPr>
          <a:xfrm>
            <a:off x="491042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5" name="Google Shape;855;p25"/>
          <p:cNvSpPr txBox="1"/>
          <p:nvPr>
            <p:ph idx="4" type="title"/>
          </p:nvPr>
        </p:nvSpPr>
        <p:spPr>
          <a:xfrm>
            <a:off x="491042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6" name="Google Shape;856;p25"/>
          <p:cNvSpPr txBox="1"/>
          <p:nvPr>
            <p:ph idx="5" type="subTitle"/>
          </p:nvPr>
        </p:nvSpPr>
        <p:spPr>
          <a:xfrm>
            <a:off x="491042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7" name="Google Shape;857;p25"/>
          <p:cNvSpPr txBox="1"/>
          <p:nvPr>
            <p:ph idx="6" type="title"/>
          </p:nvPr>
        </p:nvSpPr>
        <p:spPr>
          <a:xfrm>
            <a:off x="72627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8" name="Google Shape;858;p25"/>
          <p:cNvSpPr txBox="1"/>
          <p:nvPr>
            <p:ph idx="7" type="subTitle"/>
          </p:nvPr>
        </p:nvSpPr>
        <p:spPr>
          <a:xfrm>
            <a:off x="72627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859" name="Google Shape;859;p25"/>
          <p:cNvGrpSpPr/>
          <p:nvPr/>
        </p:nvGrpSpPr>
        <p:grpSpPr>
          <a:xfrm flipH="1">
            <a:off x="7243867" y="312369"/>
            <a:ext cx="1160803" cy="149474"/>
            <a:chOff x="7406117" y="503619"/>
            <a:chExt cx="1160803" cy="149474"/>
          </a:xfrm>
        </p:grpSpPr>
        <p:sp>
          <p:nvSpPr>
            <p:cNvPr id="860" name="Google Shape;860;p2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5"/>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25"/>
          <p:cNvGrpSpPr/>
          <p:nvPr/>
        </p:nvGrpSpPr>
        <p:grpSpPr>
          <a:xfrm>
            <a:off x="713237" y="276512"/>
            <a:ext cx="1209043" cy="370651"/>
            <a:chOff x="7469012" y="531112"/>
            <a:chExt cx="1209043" cy="370651"/>
          </a:xfrm>
        </p:grpSpPr>
        <p:grpSp>
          <p:nvGrpSpPr>
            <p:cNvPr id="864" name="Google Shape;864;p25"/>
            <p:cNvGrpSpPr/>
            <p:nvPr/>
          </p:nvGrpSpPr>
          <p:grpSpPr>
            <a:xfrm>
              <a:off x="7877838" y="531112"/>
              <a:ext cx="457313" cy="370651"/>
              <a:chOff x="955700" y="-622436"/>
              <a:chExt cx="457313" cy="370651"/>
            </a:xfrm>
          </p:grpSpPr>
          <p:sp>
            <p:nvSpPr>
              <p:cNvPr id="865" name="Google Shape;865;p25"/>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5"/>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5"/>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5"/>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 name="Google Shape;869;p25"/>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871" name="Shape 871"/>
        <p:cNvGrpSpPr/>
        <p:nvPr/>
      </p:nvGrpSpPr>
      <p:grpSpPr>
        <a:xfrm>
          <a:off x="0" y="0"/>
          <a:ext cx="0" cy="0"/>
          <a:chOff x="0" y="0"/>
          <a:chExt cx="0" cy="0"/>
        </a:xfrm>
      </p:grpSpPr>
      <p:sp>
        <p:nvSpPr>
          <p:cNvPr id="872" name="Google Shape;872;p26"/>
          <p:cNvSpPr txBox="1"/>
          <p:nvPr>
            <p:ph type="title"/>
          </p:nvPr>
        </p:nvSpPr>
        <p:spPr>
          <a:xfrm>
            <a:off x="388620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3" name="Google Shape;873;p26"/>
          <p:cNvSpPr txBox="1"/>
          <p:nvPr>
            <p:ph idx="2" type="title"/>
          </p:nvPr>
        </p:nvSpPr>
        <p:spPr>
          <a:xfrm>
            <a:off x="653595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4" name="Google Shape;874;p26"/>
          <p:cNvSpPr txBox="1"/>
          <p:nvPr>
            <p:ph idx="3" type="title"/>
          </p:nvPr>
        </p:nvSpPr>
        <p:spPr>
          <a:xfrm>
            <a:off x="1236451"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5" name="Google Shape;875;p26"/>
          <p:cNvSpPr txBox="1"/>
          <p:nvPr>
            <p:ph idx="4" type="title"/>
          </p:nvPr>
        </p:nvSpPr>
        <p:spPr>
          <a:xfrm>
            <a:off x="60195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76" name="Google Shape;876;p26"/>
          <p:cNvSpPr txBox="1"/>
          <p:nvPr>
            <p:ph idx="5" type="title"/>
          </p:nvPr>
        </p:nvSpPr>
        <p:spPr>
          <a:xfrm>
            <a:off x="336975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77" name="Google Shape;877;p26"/>
          <p:cNvSpPr txBox="1"/>
          <p:nvPr>
            <p:ph idx="1" type="subTitle"/>
          </p:nvPr>
        </p:nvSpPr>
        <p:spPr>
          <a:xfrm>
            <a:off x="7200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78" name="Google Shape;878;p26"/>
          <p:cNvSpPr txBox="1"/>
          <p:nvPr>
            <p:ph idx="6" type="subTitle"/>
          </p:nvPr>
        </p:nvSpPr>
        <p:spPr>
          <a:xfrm>
            <a:off x="336975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79" name="Google Shape;879;p26"/>
          <p:cNvSpPr txBox="1"/>
          <p:nvPr>
            <p:ph idx="7" type="title"/>
          </p:nvPr>
        </p:nvSpPr>
        <p:spPr>
          <a:xfrm>
            <a:off x="7200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80" name="Google Shape;880;p26"/>
          <p:cNvSpPr txBox="1"/>
          <p:nvPr>
            <p:ph idx="8" type="subTitle"/>
          </p:nvPr>
        </p:nvSpPr>
        <p:spPr>
          <a:xfrm>
            <a:off x="60195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81" name="Google Shape;881;p26"/>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882" name="Google Shape;882;p26"/>
          <p:cNvGrpSpPr/>
          <p:nvPr/>
        </p:nvGrpSpPr>
        <p:grpSpPr>
          <a:xfrm flipH="1">
            <a:off x="-145342" y="1476424"/>
            <a:ext cx="789146" cy="370056"/>
            <a:chOff x="2608662" y="827362"/>
            <a:chExt cx="789146" cy="370056"/>
          </a:xfrm>
        </p:grpSpPr>
        <p:grpSp>
          <p:nvGrpSpPr>
            <p:cNvPr id="883" name="Google Shape;883;p26"/>
            <p:cNvGrpSpPr/>
            <p:nvPr/>
          </p:nvGrpSpPr>
          <p:grpSpPr>
            <a:xfrm>
              <a:off x="2796617" y="827362"/>
              <a:ext cx="601191" cy="368434"/>
              <a:chOff x="-4112725" y="1691025"/>
              <a:chExt cx="2381898" cy="1459722"/>
            </a:xfrm>
          </p:grpSpPr>
          <p:sp>
            <p:nvSpPr>
              <p:cNvPr id="884" name="Google Shape;884;p26"/>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6"/>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6"/>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6"/>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6"/>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 name="Google Shape;889;p26"/>
            <p:cNvSpPr/>
            <p:nvPr/>
          </p:nvSpPr>
          <p:spPr>
            <a:xfrm>
              <a:off x="26086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26"/>
          <p:cNvGrpSpPr/>
          <p:nvPr/>
        </p:nvGrpSpPr>
        <p:grpSpPr>
          <a:xfrm>
            <a:off x="2301077" y="4428997"/>
            <a:ext cx="1585128" cy="350005"/>
            <a:chOff x="7010771" y="697150"/>
            <a:chExt cx="1678628" cy="370650"/>
          </a:xfrm>
        </p:grpSpPr>
        <p:grpSp>
          <p:nvGrpSpPr>
            <p:cNvPr id="891" name="Google Shape;891;p26"/>
            <p:cNvGrpSpPr/>
            <p:nvPr/>
          </p:nvGrpSpPr>
          <p:grpSpPr>
            <a:xfrm>
              <a:off x="7873613" y="697150"/>
              <a:ext cx="457313" cy="370650"/>
              <a:chOff x="1298600" y="-919198"/>
              <a:chExt cx="457313" cy="370650"/>
            </a:xfrm>
          </p:grpSpPr>
          <p:sp>
            <p:nvSpPr>
              <p:cNvPr id="892" name="Google Shape;892;p26"/>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6"/>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6"/>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6"/>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6" name="Google Shape;896;p26"/>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6"/>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46"/>
          <p:cNvSpPr txBox="1"/>
          <p:nvPr>
            <p:ph idx="1" type="subTitle"/>
          </p:nvPr>
        </p:nvSpPr>
        <p:spPr>
          <a:xfrm>
            <a:off x="1207185" y="2550075"/>
            <a:ext cx="29817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0" name="Google Shape;110;p46"/>
          <p:cNvSpPr txBox="1"/>
          <p:nvPr>
            <p:ph idx="2" type="subTitle"/>
          </p:nvPr>
        </p:nvSpPr>
        <p:spPr>
          <a:xfrm>
            <a:off x="4955103" y="2550075"/>
            <a:ext cx="29817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1" name="Google Shape;111;p46"/>
          <p:cNvSpPr txBox="1"/>
          <p:nvPr>
            <p:ph idx="3" type="subTitle"/>
          </p:nvPr>
        </p:nvSpPr>
        <p:spPr>
          <a:xfrm>
            <a:off x="1207197" y="3036850"/>
            <a:ext cx="29817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46"/>
          <p:cNvSpPr txBox="1"/>
          <p:nvPr>
            <p:ph idx="4" type="subTitle"/>
          </p:nvPr>
        </p:nvSpPr>
        <p:spPr>
          <a:xfrm>
            <a:off x="4955115" y="3036850"/>
            <a:ext cx="29817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4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114" name="Google Shape;114;p46"/>
          <p:cNvGrpSpPr/>
          <p:nvPr/>
        </p:nvGrpSpPr>
        <p:grpSpPr>
          <a:xfrm>
            <a:off x="377575" y="-89411"/>
            <a:ext cx="8468175" cy="5316751"/>
            <a:chOff x="377575" y="-89411"/>
            <a:chExt cx="8468175" cy="5316751"/>
          </a:xfrm>
        </p:grpSpPr>
        <p:grpSp>
          <p:nvGrpSpPr>
            <p:cNvPr id="115" name="Google Shape;115;p46"/>
            <p:cNvGrpSpPr/>
            <p:nvPr/>
          </p:nvGrpSpPr>
          <p:grpSpPr>
            <a:xfrm>
              <a:off x="6961909" y="-89411"/>
              <a:ext cx="777449" cy="404251"/>
              <a:chOff x="-794166" y="-3748111"/>
              <a:chExt cx="777449" cy="404251"/>
            </a:xfrm>
          </p:grpSpPr>
          <p:sp>
            <p:nvSpPr>
              <p:cNvPr id="116" name="Google Shape;116;p4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4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4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4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4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4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4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4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4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1" name="Google Shape;131;p46"/>
            <p:cNvSpPr/>
            <p:nvPr/>
          </p:nvSpPr>
          <p:spPr>
            <a:xfrm>
              <a:off x="130867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132" name="Google Shape;132;p46"/>
            <p:cNvSpPr/>
            <p:nvPr/>
          </p:nvSpPr>
          <p:spPr>
            <a:xfrm>
              <a:off x="871195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33" name="Google Shape;133;p46"/>
            <p:cNvGrpSpPr/>
            <p:nvPr/>
          </p:nvGrpSpPr>
          <p:grpSpPr>
            <a:xfrm>
              <a:off x="4183284" y="4823089"/>
              <a:ext cx="777449" cy="404251"/>
              <a:chOff x="-794166" y="-3748111"/>
              <a:chExt cx="777449" cy="404251"/>
            </a:xfrm>
          </p:grpSpPr>
          <p:sp>
            <p:nvSpPr>
              <p:cNvPr id="134" name="Google Shape;134;p4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4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4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4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4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4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4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4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4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4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9" name="Google Shape;149;p46"/>
            <p:cNvSpPr/>
            <p:nvPr/>
          </p:nvSpPr>
          <p:spPr>
            <a:xfrm>
              <a:off x="37757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150" name="Google Shape;150;p46"/>
          <p:cNvGrpSpPr/>
          <p:nvPr/>
        </p:nvGrpSpPr>
        <p:grpSpPr>
          <a:xfrm>
            <a:off x="-676700" y="1017714"/>
            <a:ext cx="9668321" cy="3985233"/>
            <a:chOff x="-676700" y="1017714"/>
            <a:chExt cx="9668321" cy="3985233"/>
          </a:xfrm>
        </p:grpSpPr>
        <p:sp>
          <p:nvSpPr>
            <p:cNvPr id="151" name="Google Shape;151;p46"/>
            <p:cNvSpPr/>
            <p:nvPr/>
          </p:nvSpPr>
          <p:spPr>
            <a:xfrm flipH="1">
              <a:off x="-676700"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2" name="Google Shape;152;p46"/>
            <p:cNvGrpSpPr/>
            <p:nvPr/>
          </p:nvGrpSpPr>
          <p:grpSpPr>
            <a:xfrm>
              <a:off x="8494645" y="4504703"/>
              <a:ext cx="496976" cy="498244"/>
              <a:chOff x="-1591550" y="3597475"/>
              <a:chExt cx="293825" cy="294575"/>
            </a:xfrm>
          </p:grpSpPr>
          <p:sp>
            <p:nvSpPr>
              <p:cNvPr id="153" name="Google Shape;153;p4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99" name="Shape 899"/>
        <p:cNvGrpSpPr/>
        <p:nvPr/>
      </p:nvGrpSpPr>
      <p:grpSpPr>
        <a:xfrm>
          <a:off x="0" y="0"/>
          <a:ext cx="0" cy="0"/>
          <a:chOff x="0" y="0"/>
          <a:chExt cx="0" cy="0"/>
        </a:xfrm>
      </p:grpSpPr>
      <p:sp>
        <p:nvSpPr>
          <p:cNvPr id="900" name="Google Shape;900;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1" name="Google Shape;901;p27"/>
          <p:cNvSpPr txBox="1"/>
          <p:nvPr>
            <p:ph idx="2" type="title"/>
          </p:nvPr>
        </p:nvSpPr>
        <p:spPr>
          <a:xfrm>
            <a:off x="25846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02" name="Google Shape;902;p27"/>
          <p:cNvSpPr txBox="1"/>
          <p:nvPr>
            <p:ph idx="3" type="title"/>
          </p:nvPr>
        </p:nvSpPr>
        <p:spPr>
          <a:xfrm>
            <a:off x="65194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03" name="Google Shape;903;p27"/>
          <p:cNvSpPr txBox="1"/>
          <p:nvPr>
            <p:ph idx="1" type="subTitle"/>
          </p:nvPr>
        </p:nvSpPr>
        <p:spPr>
          <a:xfrm>
            <a:off x="2584650" y="2669997"/>
            <a:ext cx="18972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904" name="Google Shape;904;p27"/>
          <p:cNvSpPr txBox="1"/>
          <p:nvPr>
            <p:ph idx="4" type="subTitle"/>
          </p:nvPr>
        </p:nvSpPr>
        <p:spPr>
          <a:xfrm>
            <a:off x="6519750" y="2669997"/>
            <a:ext cx="18975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05" name="Shape 905"/>
        <p:cNvGrpSpPr/>
        <p:nvPr/>
      </p:nvGrpSpPr>
      <p:grpSpPr>
        <a:xfrm>
          <a:off x="0" y="0"/>
          <a:ext cx="0" cy="0"/>
          <a:chOff x="0" y="0"/>
          <a:chExt cx="0" cy="0"/>
        </a:xfrm>
      </p:grpSpPr>
      <p:sp>
        <p:nvSpPr>
          <p:cNvPr id="906" name="Google Shape;906;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7" name="Google Shape;907;p28"/>
          <p:cNvSpPr txBox="1"/>
          <p:nvPr>
            <p:ph idx="1" type="body"/>
          </p:nvPr>
        </p:nvSpPr>
        <p:spPr>
          <a:xfrm>
            <a:off x="720000"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
        <p:nvSpPr>
          <p:cNvPr id="908" name="Google Shape;908;p28"/>
          <p:cNvSpPr txBox="1"/>
          <p:nvPr>
            <p:ph idx="2" type="body"/>
          </p:nvPr>
        </p:nvSpPr>
        <p:spPr>
          <a:xfrm>
            <a:off x="4621068"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09" name="Shape 909"/>
        <p:cNvGrpSpPr/>
        <p:nvPr/>
      </p:nvGrpSpPr>
      <p:grpSpPr>
        <a:xfrm>
          <a:off x="0" y="0"/>
          <a:ext cx="0" cy="0"/>
          <a:chOff x="0" y="0"/>
          <a:chExt cx="0" cy="0"/>
        </a:xfrm>
      </p:grpSpPr>
      <p:sp>
        <p:nvSpPr>
          <p:cNvPr id="910" name="Google Shape;910;p29"/>
          <p:cNvSpPr txBox="1"/>
          <p:nvPr>
            <p:ph type="title"/>
          </p:nvPr>
        </p:nvSpPr>
        <p:spPr>
          <a:xfrm>
            <a:off x="6019500"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1" name="Google Shape;911;p29"/>
          <p:cNvSpPr txBox="1"/>
          <p:nvPr>
            <p:ph idx="2" type="title"/>
          </p:nvPr>
        </p:nvSpPr>
        <p:spPr>
          <a:xfrm>
            <a:off x="3369748"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2" name="Google Shape;912;p29"/>
          <p:cNvSpPr txBox="1"/>
          <p:nvPr>
            <p:ph idx="1" type="subTitle"/>
          </p:nvPr>
        </p:nvSpPr>
        <p:spPr>
          <a:xfrm>
            <a:off x="720001"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3" name="Google Shape;913;p29"/>
          <p:cNvSpPr txBox="1"/>
          <p:nvPr>
            <p:ph idx="3" type="subTitle"/>
          </p:nvPr>
        </p:nvSpPr>
        <p:spPr>
          <a:xfrm>
            <a:off x="336975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4" name="Google Shape;914;p29"/>
          <p:cNvSpPr txBox="1"/>
          <p:nvPr>
            <p:ph idx="4" type="title"/>
          </p:nvPr>
        </p:nvSpPr>
        <p:spPr>
          <a:xfrm>
            <a:off x="720001"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5" name="Google Shape;915;p29"/>
          <p:cNvSpPr txBox="1"/>
          <p:nvPr>
            <p:ph idx="5" type="subTitle"/>
          </p:nvPr>
        </p:nvSpPr>
        <p:spPr>
          <a:xfrm>
            <a:off x="601950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6" name="Google Shape;916;p29"/>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917" name="Shape 917"/>
        <p:cNvGrpSpPr/>
        <p:nvPr/>
      </p:nvGrpSpPr>
      <p:grpSpPr>
        <a:xfrm>
          <a:off x="0" y="0"/>
          <a:ext cx="0" cy="0"/>
          <a:chOff x="0" y="0"/>
          <a:chExt cx="0" cy="0"/>
        </a:xfrm>
      </p:grpSpPr>
      <p:sp>
        <p:nvSpPr>
          <p:cNvPr id="918" name="Google Shape;918;p30"/>
          <p:cNvSpPr txBox="1"/>
          <p:nvPr>
            <p:ph type="title"/>
          </p:nvPr>
        </p:nvSpPr>
        <p:spPr>
          <a:xfrm>
            <a:off x="6019500"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9" name="Google Shape;919;p30"/>
          <p:cNvSpPr txBox="1"/>
          <p:nvPr>
            <p:ph idx="2" type="title"/>
          </p:nvPr>
        </p:nvSpPr>
        <p:spPr>
          <a:xfrm>
            <a:off x="3369748"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0" name="Google Shape;920;p30"/>
          <p:cNvSpPr txBox="1"/>
          <p:nvPr>
            <p:ph idx="1" type="subTitle"/>
          </p:nvPr>
        </p:nvSpPr>
        <p:spPr>
          <a:xfrm>
            <a:off x="72000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1" name="Google Shape;921;p30"/>
          <p:cNvSpPr txBox="1"/>
          <p:nvPr>
            <p:ph idx="3" type="subTitle"/>
          </p:nvPr>
        </p:nvSpPr>
        <p:spPr>
          <a:xfrm>
            <a:off x="336974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2" name="Google Shape;922;p30"/>
          <p:cNvSpPr txBox="1"/>
          <p:nvPr>
            <p:ph idx="4" type="title"/>
          </p:nvPr>
        </p:nvSpPr>
        <p:spPr>
          <a:xfrm>
            <a:off x="720001"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3" name="Google Shape;923;p30"/>
          <p:cNvSpPr txBox="1"/>
          <p:nvPr>
            <p:ph idx="5" type="subTitle"/>
          </p:nvPr>
        </p:nvSpPr>
        <p:spPr>
          <a:xfrm>
            <a:off x="6019500"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4" name="Google Shape;924;p30"/>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925" name="Shape 925"/>
        <p:cNvGrpSpPr/>
        <p:nvPr/>
      </p:nvGrpSpPr>
      <p:grpSpPr>
        <a:xfrm>
          <a:off x="0" y="0"/>
          <a:ext cx="0" cy="0"/>
          <a:chOff x="0" y="0"/>
          <a:chExt cx="0" cy="0"/>
        </a:xfrm>
      </p:grpSpPr>
      <p:sp>
        <p:nvSpPr>
          <p:cNvPr id="926" name="Google Shape;926;p31"/>
          <p:cNvSpPr txBox="1"/>
          <p:nvPr>
            <p:ph type="title"/>
          </p:nvPr>
        </p:nvSpPr>
        <p:spPr>
          <a:xfrm>
            <a:off x="1599966"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7" name="Google Shape;927;p31"/>
          <p:cNvSpPr txBox="1"/>
          <p:nvPr>
            <p:ph idx="2" type="title"/>
          </p:nvPr>
        </p:nvSpPr>
        <p:spPr>
          <a:xfrm>
            <a:off x="5458739"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8" name="Google Shape;928;p31"/>
          <p:cNvSpPr txBox="1"/>
          <p:nvPr>
            <p:ph idx="1" type="subTitle"/>
          </p:nvPr>
        </p:nvSpPr>
        <p:spPr>
          <a:xfrm>
            <a:off x="1599959"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9" name="Google Shape;929;p31"/>
          <p:cNvSpPr txBox="1"/>
          <p:nvPr>
            <p:ph idx="3" type="subTitle"/>
          </p:nvPr>
        </p:nvSpPr>
        <p:spPr>
          <a:xfrm>
            <a:off x="5458732"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0" name="Google Shape;930;p31"/>
          <p:cNvSpPr txBox="1"/>
          <p:nvPr>
            <p:ph idx="4" type="title"/>
          </p:nvPr>
        </p:nvSpPr>
        <p:spPr>
          <a:xfrm>
            <a:off x="1599966"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31" name="Google Shape;931;p31"/>
          <p:cNvSpPr txBox="1"/>
          <p:nvPr>
            <p:ph idx="5" type="title"/>
          </p:nvPr>
        </p:nvSpPr>
        <p:spPr>
          <a:xfrm>
            <a:off x="5458739"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32" name="Google Shape;932;p31"/>
          <p:cNvSpPr txBox="1"/>
          <p:nvPr>
            <p:ph idx="6" type="subTitle"/>
          </p:nvPr>
        </p:nvSpPr>
        <p:spPr>
          <a:xfrm>
            <a:off x="1599959"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3" name="Google Shape;933;p31"/>
          <p:cNvSpPr txBox="1"/>
          <p:nvPr>
            <p:ph idx="7" type="subTitle"/>
          </p:nvPr>
        </p:nvSpPr>
        <p:spPr>
          <a:xfrm>
            <a:off x="5458732"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4" name="Google Shape;934;p31"/>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35" name="Google Shape;935;p31"/>
          <p:cNvGrpSpPr/>
          <p:nvPr/>
        </p:nvGrpSpPr>
        <p:grpSpPr>
          <a:xfrm>
            <a:off x="250705" y="4079225"/>
            <a:ext cx="905526" cy="762646"/>
            <a:chOff x="7877838" y="227809"/>
            <a:chExt cx="800217" cy="673954"/>
          </a:xfrm>
        </p:grpSpPr>
        <p:grpSp>
          <p:nvGrpSpPr>
            <p:cNvPr id="936" name="Google Shape;936;p31"/>
            <p:cNvGrpSpPr/>
            <p:nvPr/>
          </p:nvGrpSpPr>
          <p:grpSpPr>
            <a:xfrm>
              <a:off x="7877838" y="531112"/>
              <a:ext cx="457313" cy="370651"/>
              <a:chOff x="955700" y="-622436"/>
              <a:chExt cx="457313" cy="370651"/>
            </a:xfrm>
          </p:grpSpPr>
          <p:sp>
            <p:nvSpPr>
              <p:cNvPr id="937" name="Google Shape;937;p31"/>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1"/>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1"/>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1"/>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1" name="Google Shape;941;p31"/>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1"/>
            <p:cNvSpPr/>
            <p:nvPr/>
          </p:nvSpPr>
          <p:spPr>
            <a:xfrm>
              <a:off x="7926212" y="2278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943" name="Shape 943"/>
        <p:cNvGrpSpPr/>
        <p:nvPr/>
      </p:nvGrpSpPr>
      <p:grpSpPr>
        <a:xfrm>
          <a:off x="0" y="0"/>
          <a:ext cx="0" cy="0"/>
          <a:chOff x="0" y="0"/>
          <a:chExt cx="0" cy="0"/>
        </a:xfrm>
      </p:grpSpPr>
      <p:sp>
        <p:nvSpPr>
          <p:cNvPr id="944" name="Google Shape;944;p32"/>
          <p:cNvSpPr txBox="1"/>
          <p:nvPr>
            <p:ph type="title"/>
          </p:nvPr>
        </p:nvSpPr>
        <p:spPr>
          <a:xfrm>
            <a:off x="716619" y="1667388"/>
            <a:ext cx="27315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5" name="Google Shape;945;p32"/>
          <p:cNvSpPr txBox="1"/>
          <p:nvPr>
            <p:ph idx="2" type="title"/>
          </p:nvPr>
        </p:nvSpPr>
        <p:spPr>
          <a:xfrm>
            <a:off x="5692287" y="16673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6" name="Google Shape;946;p32"/>
          <p:cNvSpPr txBox="1"/>
          <p:nvPr>
            <p:ph idx="1" type="subTitle"/>
          </p:nvPr>
        </p:nvSpPr>
        <p:spPr>
          <a:xfrm>
            <a:off x="716613" y="1946700"/>
            <a:ext cx="2731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7" name="Google Shape;947;p32"/>
          <p:cNvSpPr txBox="1"/>
          <p:nvPr>
            <p:ph idx="3" type="subTitle"/>
          </p:nvPr>
        </p:nvSpPr>
        <p:spPr>
          <a:xfrm>
            <a:off x="5692281" y="19467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8" name="Google Shape;948;p32"/>
          <p:cNvSpPr txBox="1"/>
          <p:nvPr>
            <p:ph idx="4" type="title"/>
          </p:nvPr>
        </p:nvSpPr>
        <p:spPr>
          <a:xfrm>
            <a:off x="716619" y="3191888"/>
            <a:ext cx="27351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9" name="Google Shape;949;p32"/>
          <p:cNvSpPr txBox="1"/>
          <p:nvPr>
            <p:ph idx="5" type="title"/>
          </p:nvPr>
        </p:nvSpPr>
        <p:spPr>
          <a:xfrm>
            <a:off x="5692287" y="31918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50" name="Google Shape;950;p32"/>
          <p:cNvSpPr txBox="1"/>
          <p:nvPr>
            <p:ph idx="6" type="subTitle"/>
          </p:nvPr>
        </p:nvSpPr>
        <p:spPr>
          <a:xfrm>
            <a:off x="716613" y="3471200"/>
            <a:ext cx="2735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51" name="Google Shape;951;p32"/>
          <p:cNvSpPr txBox="1"/>
          <p:nvPr>
            <p:ph idx="7" type="subTitle"/>
          </p:nvPr>
        </p:nvSpPr>
        <p:spPr>
          <a:xfrm>
            <a:off x="5692281" y="34712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52" name="Google Shape;952;p32"/>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53" name="Google Shape;953;p32"/>
          <p:cNvGrpSpPr/>
          <p:nvPr/>
        </p:nvGrpSpPr>
        <p:grpSpPr>
          <a:xfrm>
            <a:off x="291371" y="4418675"/>
            <a:ext cx="1678628" cy="370650"/>
            <a:chOff x="7010771" y="697150"/>
            <a:chExt cx="1678628" cy="370650"/>
          </a:xfrm>
        </p:grpSpPr>
        <p:grpSp>
          <p:nvGrpSpPr>
            <p:cNvPr id="954" name="Google Shape;954;p32"/>
            <p:cNvGrpSpPr/>
            <p:nvPr/>
          </p:nvGrpSpPr>
          <p:grpSpPr>
            <a:xfrm>
              <a:off x="7873613" y="697150"/>
              <a:ext cx="457313" cy="370650"/>
              <a:chOff x="1298600" y="-919198"/>
              <a:chExt cx="457313" cy="370650"/>
            </a:xfrm>
          </p:grpSpPr>
          <p:sp>
            <p:nvSpPr>
              <p:cNvPr id="955" name="Google Shape;955;p32"/>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2"/>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2"/>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2"/>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9" name="Google Shape;959;p32"/>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2"/>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2"/>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962" name="Shape 962"/>
        <p:cNvGrpSpPr/>
        <p:nvPr/>
      </p:nvGrpSpPr>
      <p:grpSpPr>
        <a:xfrm>
          <a:off x="0" y="0"/>
          <a:ext cx="0" cy="0"/>
          <a:chOff x="0" y="0"/>
          <a:chExt cx="0" cy="0"/>
        </a:xfrm>
      </p:grpSpPr>
      <p:sp>
        <p:nvSpPr>
          <p:cNvPr id="963" name="Google Shape;963;p33"/>
          <p:cNvSpPr txBox="1"/>
          <p:nvPr>
            <p:ph type="title"/>
          </p:nvPr>
        </p:nvSpPr>
        <p:spPr>
          <a:xfrm>
            <a:off x="720006"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4" name="Google Shape;964;p33"/>
          <p:cNvSpPr txBox="1"/>
          <p:nvPr>
            <p:ph idx="2" type="title"/>
          </p:nvPr>
        </p:nvSpPr>
        <p:spPr>
          <a:xfrm>
            <a:off x="3440469"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5" name="Google Shape;965;p33"/>
          <p:cNvSpPr txBox="1"/>
          <p:nvPr>
            <p:ph idx="1" type="subTitle"/>
          </p:nvPr>
        </p:nvSpPr>
        <p:spPr>
          <a:xfrm>
            <a:off x="720000"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6" name="Google Shape;966;p33"/>
          <p:cNvSpPr txBox="1"/>
          <p:nvPr>
            <p:ph idx="3" type="subTitle"/>
          </p:nvPr>
        </p:nvSpPr>
        <p:spPr>
          <a:xfrm>
            <a:off x="3440464"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7" name="Google Shape;967;p33"/>
          <p:cNvSpPr txBox="1"/>
          <p:nvPr>
            <p:ph idx="4" type="title"/>
          </p:nvPr>
        </p:nvSpPr>
        <p:spPr>
          <a:xfrm>
            <a:off x="720006"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8" name="Google Shape;968;p33"/>
          <p:cNvSpPr txBox="1"/>
          <p:nvPr>
            <p:ph idx="5" type="title"/>
          </p:nvPr>
        </p:nvSpPr>
        <p:spPr>
          <a:xfrm>
            <a:off x="3440469"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9" name="Google Shape;969;p33"/>
          <p:cNvSpPr txBox="1"/>
          <p:nvPr>
            <p:ph idx="6" type="subTitle"/>
          </p:nvPr>
        </p:nvSpPr>
        <p:spPr>
          <a:xfrm>
            <a:off x="720000"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0" name="Google Shape;970;p33"/>
          <p:cNvSpPr txBox="1"/>
          <p:nvPr>
            <p:ph idx="7" type="subTitle"/>
          </p:nvPr>
        </p:nvSpPr>
        <p:spPr>
          <a:xfrm>
            <a:off x="3440466"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1" name="Google Shape;971;p33"/>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2" name="Google Shape;972;p33"/>
          <p:cNvSpPr txBox="1"/>
          <p:nvPr>
            <p:ph idx="9" type="title"/>
          </p:nvPr>
        </p:nvSpPr>
        <p:spPr>
          <a:xfrm>
            <a:off x="6160938"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3" name="Google Shape;973;p33"/>
          <p:cNvSpPr txBox="1"/>
          <p:nvPr>
            <p:ph idx="13" type="subTitle"/>
          </p:nvPr>
        </p:nvSpPr>
        <p:spPr>
          <a:xfrm>
            <a:off x="6160932"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4" name="Google Shape;974;p33"/>
          <p:cNvSpPr txBox="1"/>
          <p:nvPr>
            <p:ph idx="14" type="title"/>
          </p:nvPr>
        </p:nvSpPr>
        <p:spPr>
          <a:xfrm>
            <a:off x="6160938"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5" name="Google Shape;975;p33"/>
          <p:cNvSpPr txBox="1"/>
          <p:nvPr>
            <p:ph idx="15" type="subTitle"/>
          </p:nvPr>
        </p:nvSpPr>
        <p:spPr>
          <a:xfrm>
            <a:off x="6160932"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976" name="Google Shape;976;p33"/>
          <p:cNvGrpSpPr/>
          <p:nvPr/>
        </p:nvGrpSpPr>
        <p:grpSpPr>
          <a:xfrm>
            <a:off x="713221" y="4527800"/>
            <a:ext cx="1678628" cy="370650"/>
            <a:chOff x="7010771" y="697150"/>
            <a:chExt cx="1678628" cy="370650"/>
          </a:xfrm>
        </p:grpSpPr>
        <p:grpSp>
          <p:nvGrpSpPr>
            <p:cNvPr id="977" name="Google Shape;977;p33"/>
            <p:cNvGrpSpPr/>
            <p:nvPr/>
          </p:nvGrpSpPr>
          <p:grpSpPr>
            <a:xfrm>
              <a:off x="7873613" y="697150"/>
              <a:ext cx="457313" cy="370650"/>
              <a:chOff x="1298600" y="-919198"/>
              <a:chExt cx="457313" cy="370650"/>
            </a:xfrm>
          </p:grpSpPr>
          <p:sp>
            <p:nvSpPr>
              <p:cNvPr id="978" name="Google Shape;978;p33"/>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3"/>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3"/>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3"/>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2" name="Google Shape;982;p33"/>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3"/>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3"/>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985" name="Shape 985"/>
        <p:cNvGrpSpPr/>
        <p:nvPr/>
      </p:nvGrpSpPr>
      <p:grpSpPr>
        <a:xfrm>
          <a:off x="0" y="0"/>
          <a:ext cx="0" cy="0"/>
          <a:chOff x="0" y="0"/>
          <a:chExt cx="0" cy="0"/>
        </a:xfrm>
      </p:grpSpPr>
      <p:sp>
        <p:nvSpPr>
          <p:cNvPr id="986" name="Google Shape;986;p34"/>
          <p:cNvSpPr txBox="1"/>
          <p:nvPr>
            <p:ph idx="1" type="subTitle"/>
          </p:nvPr>
        </p:nvSpPr>
        <p:spPr>
          <a:xfrm>
            <a:off x="1404069"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7" name="Google Shape;987;p34"/>
          <p:cNvSpPr txBox="1"/>
          <p:nvPr>
            <p:ph idx="2" type="subTitle"/>
          </p:nvPr>
        </p:nvSpPr>
        <p:spPr>
          <a:xfrm>
            <a:off x="1404044"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8" name="Google Shape;988;p34"/>
          <p:cNvSpPr txBox="1"/>
          <p:nvPr>
            <p:ph idx="3" type="subTitle"/>
          </p:nvPr>
        </p:nvSpPr>
        <p:spPr>
          <a:xfrm>
            <a:off x="1404069"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9" name="Google Shape;989;p34"/>
          <p:cNvSpPr txBox="1"/>
          <p:nvPr>
            <p:ph idx="4" type="subTitle"/>
          </p:nvPr>
        </p:nvSpPr>
        <p:spPr>
          <a:xfrm>
            <a:off x="1404044"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0" name="Google Shape;990;p34"/>
          <p:cNvSpPr txBox="1"/>
          <p:nvPr>
            <p:ph type="title"/>
          </p:nvPr>
        </p:nvSpPr>
        <p:spPr>
          <a:xfrm>
            <a:off x="720000" y="448056"/>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1" name="Google Shape;991;p34"/>
          <p:cNvSpPr txBox="1"/>
          <p:nvPr>
            <p:ph idx="5" type="subTitle"/>
          </p:nvPr>
        </p:nvSpPr>
        <p:spPr>
          <a:xfrm>
            <a:off x="1404069"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2" name="Google Shape;992;p34"/>
          <p:cNvSpPr txBox="1"/>
          <p:nvPr>
            <p:ph idx="6" type="subTitle"/>
          </p:nvPr>
        </p:nvSpPr>
        <p:spPr>
          <a:xfrm>
            <a:off x="5366494"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3" name="Google Shape;993;p34"/>
          <p:cNvSpPr txBox="1"/>
          <p:nvPr>
            <p:ph idx="7" type="subTitle"/>
          </p:nvPr>
        </p:nvSpPr>
        <p:spPr>
          <a:xfrm>
            <a:off x="5366469"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4" name="Google Shape;994;p34"/>
          <p:cNvSpPr txBox="1"/>
          <p:nvPr>
            <p:ph idx="8" type="subTitle"/>
          </p:nvPr>
        </p:nvSpPr>
        <p:spPr>
          <a:xfrm>
            <a:off x="5366494"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5" name="Google Shape;995;p34"/>
          <p:cNvSpPr txBox="1"/>
          <p:nvPr>
            <p:ph idx="9" type="subTitle"/>
          </p:nvPr>
        </p:nvSpPr>
        <p:spPr>
          <a:xfrm>
            <a:off x="5366469"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6" name="Google Shape;996;p34"/>
          <p:cNvSpPr txBox="1"/>
          <p:nvPr>
            <p:ph idx="13" type="subTitle"/>
          </p:nvPr>
        </p:nvSpPr>
        <p:spPr>
          <a:xfrm>
            <a:off x="5366494"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7" name="Google Shape;997;p34"/>
          <p:cNvSpPr txBox="1"/>
          <p:nvPr>
            <p:ph idx="14" type="title"/>
          </p:nvPr>
        </p:nvSpPr>
        <p:spPr>
          <a:xfrm>
            <a:off x="716606" y="161907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98" name="Google Shape;998;p34"/>
          <p:cNvSpPr txBox="1"/>
          <p:nvPr>
            <p:ph idx="15" type="title"/>
          </p:nvPr>
        </p:nvSpPr>
        <p:spPr>
          <a:xfrm>
            <a:off x="716606" y="2218963"/>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99" name="Google Shape;999;p34"/>
          <p:cNvSpPr txBox="1"/>
          <p:nvPr>
            <p:ph idx="16" type="title"/>
          </p:nvPr>
        </p:nvSpPr>
        <p:spPr>
          <a:xfrm>
            <a:off x="716606" y="2818850"/>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0" name="Google Shape;1000;p34"/>
          <p:cNvSpPr txBox="1"/>
          <p:nvPr>
            <p:ph idx="17" type="title"/>
          </p:nvPr>
        </p:nvSpPr>
        <p:spPr>
          <a:xfrm>
            <a:off x="716606" y="3418738"/>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1" name="Google Shape;1001;p34"/>
          <p:cNvSpPr txBox="1"/>
          <p:nvPr>
            <p:ph idx="18" type="title"/>
          </p:nvPr>
        </p:nvSpPr>
        <p:spPr>
          <a:xfrm>
            <a:off x="716606" y="401862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2" name="Google Shape;1002;p34"/>
          <p:cNvSpPr txBox="1"/>
          <p:nvPr>
            <p:ph idx="19" type="title"/>
          </p:nvPr>
        </p:nvSpPr>
        <p:spPr>
          <a:xfrm>
            <a:off x="4678731" y="161907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3" name="Google Shape;1003;p34"/>
          <p:cNvSpPr txBox="1"/>
          <p:nvPr>
            <p:ph idx="20" type="title"/>
          </p:nvPr>
        </p:nvSpPr>
        <p:spPr>
          <a:xfrm>
            <a:off x="4678731" y="2218963"/>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4" name="Google Shape;1004;p34"/>
          <p:cNvSpPr txBox="1"/>
          <p:nvPr>
            <p:ph idx="21" type="title"/>
          </p:nvPr>
        </p:nvSpPr>
        <p:spPr>
          <a:xfrm>
            <a:off x="4678731" y="2818850"/>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5" name="Google Shape;1005;p34"/>
          <p:cNvSpPr txBox="1"/>
          <p:nvPr>
            <p:ph idx="22" type="title"/>
          </p:nvPr>
        </p:nvSpPr>
        <p:spPr>
          <a:xfrm>
            <a:off x="4678731" y="3418738"/>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6" name="Google Shape;1006;p34"/>
          <p:cNvSpPr txBox="1"/>
          <p:nvPr>
            <p:ph idx="23" type="title"/>
          </p:nvPr>
        </p:nvSpPr>
        <p:spPr>
          <a:xfrm>
            <a:off x="4678731" y="401862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1007" name="Shape 1007"/>
        <p:cNvGrpSpPr/>
        <p:nvPr/>
      </p:nvGrpSpPr>
      <p:grpSpPr>
        <a:xfrm>
          <a:off x="0" y="0"/>
          <a:ext cx="0" cy="0"/>
          <a:chOff x="0" y="0"/>
          <a:chExt cx="0" cy="0"/>
        </a:xfrm>
      </p:grpSpPr>
      <p:sp>
        <p:nvSpPr>
          <p:cNvPr id="1008" name="Google Shape;1008;p35"/>
          <p:cNvSpPr txBox="1"/>
          <p:nvPr>
            <p:ph type="title"/>
          </p:nvPr>
        </p:nvSpPr>
        <p:spPr>
          <a:xfrm>
            <a:off x="720000" y="1104750"/>
            <a:ext cx="2966100" cy="191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9" name="Google Shape;1009;p35"/>
          <p:cNvSpPr txBox="1"/>
          <p:nvPr>
            <p:ph idx="1" type="subTitle"/>
          </p:nvPr>
        </p:nvSpPr>
        <p:spPr>
          <a:xfrm>
            <a:off x="720000" y="3062325"/>
            <a:ext cx="2966100" cy="97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10" name="Google Shape;1010;p35"/>
          <p:cNvSpPr/>
          <p:nvPr>
            <p:ph idx="2" type="pic"/>
          </p:nvPr>
        </p:nvSpPr>
        <p:spPr>
          <a:xfrm>
            <a:off x="4969347" y="0"/>
            <a:ext cx="4174800" cy="5143500"/>
          </a:xfrm>
          <a:prstGeom prst="rect">
            <a:avLst/>
          </a:prstGeom>
          <a:noFill/>
          <a:ln>
            <a:noFill/>
          </a:ln>
        </p:spPr>
      </p:sp>
      <p:grpSp>
        <p:nvGrpSpPr>
          <p:cNvPr id="1011" name="Google Shape;1011;p35"/>
          <p:cNvGrpSpPr/>
          <p:nvPr/>
        </p:nvGrpSpPr>
        <p:grpSpPr>
          <a:xfrm>
            <a:off x="713221" y="204325"/>
            <a:ext cx="1707203" cy="370650"/>
            <a:chOff x="6982196" y="697150"/>
            <a:chExt cx="1707203" cy="370650"/>
          </a:xfrm>
        </p:grpSpPr>
        <p:grpSp>
          <p:nvGrpSpPr>
            <p:cNvPr id="1012" name="Google Shape;1012;p35"/>
            <p:cNvGrpSpPr/>
            <p:nvPr/>
          </p:nvGrpSpPr>
          <p:grpSpPr>
            <a:xfrm>
              <a:off x="7873613" y="697150"/>
              <a:ext cx="457313" cy="370650"/>
              <a:chOff x="1298600" y="-919198"/>
              <a:chExt cx="457313" cy="370650"/>
            </a:xfrm>
          </p:grpSpPr>
          <p:sp>
            <p:nvSpPr>
              <p:cNvPr id="1013" name="Google Shape;1013;p35"/>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5"/>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5"/>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5"/>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7" name="Google Shape;1017;p35"/>
            <p:cNvSpPr/>
            <p:nvPr/>
          </p:nvSpPr>
          <p:spPr>
            <a:xfrm>
              <a:off x="6982196" y="87707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5"/>
            <p:cNvSpPr/>
            <p:nvPr/>
          </p:nvSpPr>
          <p:spPr>
            <a:xfrm>
              <a:off x="7398112" y="862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5"/>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020" name="Shape 1020"/>
        <p:cNvGrpSpPr/>
        <p:nvPr/>
      </p:nvGrpSpPr>
      <p:grpSpPr>
        <a:xfrm>
          <a:off x="0" y="0"/>
          <a:ext cx="0" cy="0"/>
          <a:chOff x="0" y="0"/>
          <a:chExt cx="0" cy="0"/>
        </a:xfrm>
      </p:grpSpPr>
      <p:sp>
        <p:nvSpPr>
          <p:cNvPr id="1021" name="Google Shape;1021;p36"/>
          <p:cNvSpPr txBox="1"/>
          <p:nvPr>
            <p:ph idx="1" type="subTitle"/>
          </p:nvPr>
        </p:nvSpPr>
        <p:spPr>
          <a:xfrm>
            <a:off x="720000" y="2779372"/>
            <a:ext cx="2261400" cy="10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22" name="Google Shape;1022;p36"/>
          <p:cNvSpPr txBox="1"/>
          <p:nvPr>
            <p:ph type="title"/>
          </p:nvPr>
        </p:nvSpPr>
        <p:spPr>
          <a:xfrm>
            <a:off x="720000" y="1291928"/>
            <a:ext cx="2261400" cy="148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158" name="Google Shape;158;p47"/>
          <p:cNvGrpSpPr/>
          <p:nvPr/>
        </p:nvGrpSpPr>
        <p:grpSpPr>
          <a:xfrm>
            <a:off x="86895" y="-89411"/>
            <a:ext cx="8909125" cy="5316751"/>
            <a:chOff x="86895" y="-89411"/>
            <a:chExt cx="8909125" cy="5316751"/>
          </a:xfrm>
        </p:grpSpPr>
        <p:grpSp>
          <p:nvGrpSpPr>
            <p:cNvPr id="159" name="Google Shape;159;p47"/>
            <p:cNvGrpSpPr/>
            <p:nvPr/>
          </p:nvGrpSpPr>
          <p:grpSpPr>
            <a:xfrm rot="10800000">
              <a:off x="715112" y="4823089"/>
              <a:ext cx="777449" cy="404251"/>
              <a:chOff x="-794166" y="-3748111"/>
              <a:chExt cx="777449" cy="404251"/>
            </a:xfrm>
          </p:grpSpPr>
          <p:sp>
            <p:nvSpPr>
              <p:cNvPr id="160" name="Google Shape;160;p4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4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4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4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4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4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4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4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4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4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4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4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4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4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4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5" name="Google Shape;175;p47"/>
            <p:cNvSpPr/>
            <p:nvPr/>
          </p:nvSpPr>
          <p:spPr>
            <a:xfrm rot="10800000">
              <a:off x="7550745" y="4967579"/>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176" name="Google Shape;176;p47"/>
            <p:cNvSpPr/>
            <p:nvPr/>
          </p:nvSpPr>
          <p:spPr>
            <a:xfrm rot="10800000">
              <a:off x="86895" y="3734267"/>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77" name="Google Shape;177;p47"/>
            <p:cNvGrpSpPr/>
            <p:nvPr/>
          </p:nvGrpSpPr>
          <p:grpSpPr>
            <a:xfrm rot="10800000">
              <a:off x="7194587" y="-89411"/>
              <a:ext cx="777449" cy="404251"/>
              <a:chOff x="-794166" y="-3748111"/>
              <a:chExt cx="777449" cy="404251"/>
            </a:xfrm>
          </p:grpSpPr>
          <p:sp>
            <p:nvSpPr>
              <p:cNvPr id="178" name="Google Shape;178;p4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4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4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4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4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4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4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4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4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4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4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4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4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4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4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3" name="Google Shape;193;p47"/>
            <p:cNvSpPr/>
            <p:nvPr/>
          </p:nvSpPr>
          <p:spPr>
            <a:xfrm rot="10800000">
              <a:off x="8862220" y="105344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194" name="Google Shape;194;p47"/>
          <p:cNvGrpSpPr/>
          <p:nvPr/>
        </p:nvGrpSpPr>
        <p:grpSpPr>
          <a:xfrm>
            <a:off x="220688" y="187819"/>
            <a:ext cx="9609133" cy="4805309"/>
            <a:chOff x="220688" y="187819"/>
            <a:chExt cx="9609133" cy="4805309"/>
          </a:xfrm>
        </p:grpSpPr>
        <p:sp>
          <p:nvSpPr>
            <p:cNvPr id="195" name="Google Shape;195;p47"/>
            <p:cNvSpPr/>
            <p:nvPr/>
          </p:nvSpPr>
          <p:spPr>
            <a:xfrm flipH="1" rot="10800000">
              <a:off x="8324385" y="4702305"/>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6" name="Google Shape;196;p47"/>
            <p:cNvGrpSpPr/>
            <p:nvPr/>
          </p:nvGrpSpPr>
          <p:grpSpPr>
            <a:xfrm>
              <a:off x="220688" y="187819"/>
              <a:ext cx="495847" cy="493175"/>
              <a:chOff x="-4118225" y="3253275"/>
              <a:chExt cx="292225" cy="290650"/>
            </a:xfrm>
          </p:grpSpPr>
          <p:sp>
            <p:nvSpPr>
              <p:cNvPr id="197" name="Google Shape;197;p4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023" name="Shape 1023"/>
        <p:cNvGrpSpPr/>
        <p:nvPr/>
      </p:nvGrpSpPr>
      <p:grpSpPr>
        <a:xfrm>
          <a:off x="0" y="0"/>
          <a:ext cx="0" cy="0"/>
          <a:chOff x="0" y="0"/>
          <a:chExt cx="0" cy="0"/>
        </a:xfrm>
      </p:grpSpPr>
      <p:sp>
        <p:nvSpPr>
          <p:cNvPr id="1024" name="Google Shape;1024;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25" name="Google Shape;1025;p37"/>
          <p:cNvSpPr txBox="1"/>
          <p:nvPr>
            <p:ph idx="1" type="body"/>
          </p:nvPr>
        </p:nvSpPr>
        <p:spPr>
          <a:xfrm>
            <a:off x="720000" y="1294350"/>
            <a:ext cx="4461600" cy="171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_1">
    <p:spTree>
      <p:nvGrpSpPr>
        <p:cNvPr id="1026" name="Shape 1026"/>
        <p:cNvGrpSpPr/>
        <p:nvPr/>
      </p:nvGrpSpPr>
      <p:grpSpPr>
        <a:xfrm>
          <a:off x="0" y="0"/>
          <a:ext cx="0" cy="0"/>
          <a:chOff x="0" y="0"/>
          <a:chExt cx="0" cy="0"/>
        </a:xfrm>
      </p:grpSpPr>
      <p:sp>
        <p:nvSpPr>
          <p:cNvPr id="1027" name="Google Shape;1027;p38"/>
          <p:cNvSpPr txBox="1"/>
          <p:nvPr>
            <p:ph type="title"/>
          </p:nvPr>
        </p:nvSpPr>
        <p:spPr>
          <a:xfrm>
            <a:off x="720000" y="445025"/>
            <a:ext cx="7704000" cy="10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028" name="Shape 1028"/>
        <p:cNvGrpSpPr/>
        <p:nvPr/>
      </p:nvGrpSpPr>
      <p:grpSpPr>
        <a:xfrm>
          <a:off x="0" y="0"/>
          <a:ext cx="0" cy="0"/>
          <a:chOff x="0" y="0"/>
          <a:chExt cx="0" cy="0"/>
        </a:xfrm>
      </p:grpSpPr>
      <p:sp>
        <p:nvSpPr>
          <p:cNvPr id="1029" name="Google Shape;1029;p39"/>
          <p:cNvSpPr txBox="1"/>
          <p:nvPr>
            <p:ph type="title"/>
          </p:nvPr>
        </p:nvSpPr>
        <p:spPr>
          <a:xfrm>
            <a:off x="2090100" y="2436775"/>
            <a:ext cx="3978300" cy="14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0" name="Google Shape;1030;p39"/>
          <p:cNvSpPr txBox="1"/>
          <p:nvPr>
            <p:ph idx="2" type="title"/>
          </p:nvPr>
        </p:nvSpPr>
        <p:spPr>
          <a:xfrm>
            <a:off x="713225" y="2436775"/>
            <a:ext cx="1252800" cy="2167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1" name="Google Shape;1031;p39"/>
          <p:cNvSpPr txBox="1"/>
          <p:nvPr>
            <p:ph idx="1" type="subTitle"/>
          </p:nvPr>
        </p:nvSpPr>
        <p:spPr>
          <a:xfrm>
            <a:off x="2090100" y="4251775"/>
            <a:ext cx="3978300" cy="35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032" name="Shape 1032"/>
        <p:cNvGrpSpPr/>
        <p:nvPr/>
      </p:nvGrpSpPr>
      <p:grpSpPr>
        <a:xfrm>
          <a:off x="0" y="0"/>
          <a:ext cx="0" cy="0"/>
          <a:chOff x="0" y="0"/>
          <a:chExt cx="0" cy="0"/>
        </a:xfrm>
      </p:grpSpPr>
      <p:sp>
        <p:nvSpPr>
          <p:cNvPr id="1033" name="Google Shape;1033;p40"/>
          <p:cNvSpPr txBox="1"/>
          <p:nvPr>
            <p:ph type="title"/>
          </p:nvPr>
        </p:nvSpPr>
        <p:spPr>
          <a:xfrm>
            <a:off x="713225" y="2698200"/>
            <a:ext cx="4373100" cy="14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4" name="Google Shape;1034;p40"/>
          <p:cNvSpPr txBox="1"/>
          <p:nvPr>
            <p:ph idx="2" type="title"/>
          </p:nvPr>
        </p:nvSpPr>
        <p:spPr>
          <a:xfrm>
            <a:off x="713225" y="539488"/>
            <a:ext cx="1248900" cy="2075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5" name="Google Shape;1035;p40"/>
          <p:cNvSpPr txBox="1"/>
          <p:nvPr>
            <p:ph idx="1" type="subTitle"/>
          </p:nvPr>
        </p:nvSpPr>
        <p:spPr>
          <a:xfrm>
            <a:off x="713225" y="4201100"/>
            <a:ext cx="4373100" cy="43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1036" name="Shape 1036"/>
        <p:cNvGrpSpPr/>
        <p:nvPr/>
      </p:nvGrpSpPr>
      <p:grpSpPr>
        <a:xfrm>
          <a:off x="0" y="0"/>
          <a:ext cx="0" cy="0"/>
          <a:chOff x="0" y="0"/>
          <a:chExt cx="0" cy="0"/>
        </a:xfrm>
      </p:grpSpPr>
      <p:sp>
        <p:nvSpPr>
          <p:cNvPr id="1037" name="Google Shape;1037;p41"/>
          <p:cNvSpPr txBox="1"/>
          <p:nvPr>
            <p:ph type="title"/>
          </p:nvPr>
        </p:nvSpPr>
        <p:spPr>
          <a:xfrm>
            <a:off x="3819525" y="2694650"/>
            <a:ext cx="4611300" cy="1479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8" name="Google Shape;1038;p41"/>
          <p:cNvSpPr txBox="1"/>
          <p:nvPr>
            <p:ph idx="2" type="title"/>
          </p:nvPr>
        </p:nvSpPr>
        <p:spPr>
          <a:xfrm>
            <a:off x="7181875" y="539500"/>
            <a:ext cx="1248900" cy="2075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9" name="Google Shape;1039;p41"/>
          <p:cNvSpPr txBox="1"/>
          <p:nvPr>
            <p:ph idx="1" type="subTitle"/>
          </p:nvPr>
        </p:nvSpPr>
        <p:spPr>
          <a:xfrm>
            <a:off x="4603075" y="4253975"/>
            <a:ext cx="3827700" cy="350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040" name="Shape 1040"/>
        <p:cNvGrpSpPr/>
        <p:nvPr/>
      </p:nvGrpSpPr>
      <p:grpSpPr>
        <a:xfrm>
          <a:off x="0" y="0"/>
          <a:ext cx="0" cy="0"/>
          <a:chOff x="0" y="0"/>
          <a:chExt cx="0" cy="0"/>
        </a:xfrm>
      </p:grpSpPr>
      <p:grpSp>
        <p:nvGrpSpPr>
          <p:cNvPr id="1041" name="Google Shape;1041;p42"/>
          <p:cNvGrpSpPr/>
          <p:nvPr/>
        </p:nvGrpSpPr>
        <p:grpSpPr>
          <a:xfrm>
            <a:off x="143863" y="4543946"/>
            <a:ext cx="801896" cy="515004"/>
            <a:chOff x="1229388" y="669059"/>
            <a:chExt cx="801896" cy="515004"/>
          </a:xfrm>
        </p:grpSpPr>
        <p:grpSp>
          <p:nvGrpSpPr>
            <p:cNvPr id="1042" name="Google Shape;1042;p42"/>
            <p:cNvGrpSpPr/>
            <p:nvPr/>
          </p:nvGrpSpPr>
          <p:grpSpPr>
            <a:xfrm>
              <a:off x="1229388" y="813412"/>
              <a:ext cx="457313" cy="370651"/>
              <a:chOff x="955700" y="-622436"/>
              <a:chExt cx="457313" cy="370651"/>
            </a:xfrm>
          </p:grpSpPr>
          <p:sp>
            <p:nvSpPr>
              <p:cNvPr id="1043" name="Google Shape;1043;p42"/>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2"/>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2"/>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2"/>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7" name="Google Shape;1047;p42"/>
            <p:cNvSpPr/>
            <p:nvPr/>
          </p:nvSpPr>
          <p:spPr>
            <a:xfrm>
              <a:off x="1886949" y="669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42"/>
          <p:cNvGrpSpPr/>
          <p:nvPr/>
        </p:nvGrpSpPr>
        <p:grpSpPr>
          <a:xfrm>
            <a:off x="8125142" y="57869"/>
            <a:ext cx="962076" cy="851246"/>
            <a:chOff x="7647704" y="539494"/>
            <a:chExt cx="962076" cy="851246"/>
          </a:xfrm>
        </p:grpSpPr>
        <p:grpSp>
          <p:nvGrpSpPr>
            <p:cNvPr id="1049" name="Google Shape;1049;p42"/>
            <p:cNvGrpSpPr/>
            <p:nvPr/>
          </p:nvGrpSpPr>
          <p:grpSpPr>
            <a:xfrm>
              <a:off x="7890242" y="827362"/>
              <a:ext cx="601191" cy="368434"/>
              <a:chOff x="-4112725" y="1691025"/>
              <a:chExt cx="2381898" cy="1459722"/>
            </a:xfrm>
          </p:grpSpPr>
          <p:sp>
            <p:nvSpPr>
              <p:cNvPr id="1050" name="Google Shape;1050;p42"/>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2"/>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2"/>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2"/>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2"/>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5" name="Google Shape;1055;p42"/>
            <p:cNvSpPr/>
            <p:nvPr/>
          </p:nvSpPr>
          <p:spPr>
            <a:xfrm>
              <a:off x="7647704" y="65920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2"/>
            <p:cNvSpPr/>
            <p:nvPr/>
          </p:nvSpPr>
          <p:spPr>
            <a:xfrm>
              <a:off x="8491421" y="12764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2"/>
            <p:cNvSpPr/>
            <p:nvPr/>
          </p:nvSpPr>
          <p:spPr>
            <a:xfrm>
              <a:off x="8340314" y="5394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058" name="Shape 1058"/>
        <p:cNvGrpSpPr/>
        <p:nvPr/>
      </p:nvGrpSpPr>
      <p:grpSpPr>
        <a:xfrm>
          <a:off x="0" y="0"/>
          <a:ext cx="0" cy="0"/>
          <a:chOff x="0" y="0"/>
          <a:chExt cx="0" cy="0"/>
        </a:xfrm>
      </p:grpSpPr>
      <p:grpSp>
        <p:nvGrpSpPr>
          <p:cNvPr id="1059" name="Google Shape;1059;p43"/>
          <p:cNvGrpSpPr/>
          <p:nvPr/>
        </p:nvGrpSpPr>
        <p:grpSpPr>
          <a:xfrm>
            <a:off x="3779436" y="4713859"/>
            <a:ext cx="1585128" cy="350005"/>
            <a:chOff x="7010771" y="697150"/>
            <a:chExt cx="1678628" cy="370650"/>
          </a:xfrm>
        </p:grpSpPr>
        <p:grpSp>
          <p:nvGrpSpPr>
            <p:cNvPr id="1060" name="Google Shape;1060;p43"/>
            <p:cNvGrpSpPr/>
            <p:nvPr/>
          </p:nvGrpSpPr>
          <p:grpSpPr>
            <a:xfrm>
              <a:off x="7873613" y="697150"/>
              <a:ext cx="457313" cy="370650"/>
              <a:chOff x="1298600" y="-919198"/>
              <a:chExt cx="457313" cy="370650"/>
            </a:xfrm>
          </p:grpSpPr>
          <p:sp>
            <p:nvSpPr>
              <p:cNvPr id="1061" name="Google Shape;1061;p43"/>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3"/>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3"/>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3"/>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5" name="Google Shape;1065;p43"/>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3"/>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3"/>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8" name="Google Shape;1068;p43"/>
          <p:cNvGrpSpPr/>
          <p:nvPr/>
        </p:nvGrpSpPr>
        <p:grpSpPr>
          <a:xfrm flipH="1">
            <a:off x="3944040" y="101724"/>
            <a:ext cx="1255918" cy="380978"/>
            <a:chOff x="2456262" y="827362"/>
            <a:chExt cx="1255918" cy="380978"/>
          </a:xfrm>
        </p:grpSpPr>
        <p:grpSp>
          <p:nvGrpSpPr>
            <p:cNvPr id="1069" name="Google Shape;1069;p43"/>
            <p:cNvGrpSpPr/>
            <p:nvPr/>
          </p:nvGrpSpPr>
          <p:grpSpPr>
            <a:xfrm>
              <a:off x="2796617" y="827362"/>
              <a:ext cx="601191" cy="368434"/>
              <a:chOff x="-4112725" y="1691025"/>
              <a:chExt cx="2381898" cy="1459722"/>
            </a:xfrm>
          </p:grpSpPr>
          <p:sp>
            <p:nvSpPr>
              <p:cNvPr id="1070" name="Google Shape;1070;p43"/>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3"/>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3"/>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3"/>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3"/>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5" name="Google Shape;1075;p43"/>
            <p:cNvSpPr/>
            <p:nvPr/>
          </p:nvSpPr>
          <p:spPr>
            <a:xfrm>
              <a:off x="24562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3"/>
            <p:cNvSpPr/>
            <p:nvPr/>
          </p:nvSpPr>
          <p:spPr>
            <a:xfrm>
              <a:off x="3593821" y="10940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 name="Shape 199"/>
        <p:cNvGrpSpPr/>
        <p:nvPr/>
      </p:nvGrpSpPr>
      <p:grpSpPr>
        <a:xfrm>
          <a:off x="0" y="0"/>
          <a:ext cx="0" cy="0"/>
          <a:chOff x="0" y="0"/>
          <a:chExt cx="0" cy="0"/>
        </a:xfrm>
      </p:grpSpPr>
      <p:sp>
        <p:nvSpPr>
          <p:cNvPr id="200" name="Google Shape;200;p48"/>
          <p:cNvSpPr txBox="1"/>
          <p:nvPr>
            <p:ph type="title"/>
          </p:nvPr>
        </p:nvSpPr>
        <p:spPr>
          <a:xfrm>
            <a:off x="720000" y="445025"/>
            <a:ext cx="4549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201" name="Google Shape;201;p48"/>
          <p:cNvSpPr txBox="1"/>
          <p:nvPr>
            <p:ph idx="1" type="body"/>
          </p:nvPr>
        </p:nvSpPr>
        <p:spPr>
          <a:xfrm>
            <a:off x="720000" y="1408100"/>
            <a:ext cx="3214800" cy="12930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202" name="Google Shape;202;p48"/>
          <p:cNvSpPr/>
          <p:nvPr>
            <p:ph idx="2" type="pic"/>
          </p:nvPr>
        </p:nvSpPr>
        <p:spPr>
          <a:xfrm>
            <a:off x="5477062" y="0"/>
            <a:ext cx="3666900" cy="5143500"/>
          </a:xfrm>
          <a:prstGeom prst="rect">
            <a:avLst/>
          </a:prstGeom>
          <a:noFill/>
          <a:ln>
            <a:noFill/>
          </a:ln>
        </p:spPr>
      </p:sp>
      <p:grpSp>
        <p:nvGrpSpPr>
          <p:cNvPr id="203" name="Google Shape;203;p48"/>
          <p:cNvGrpSpPr/>
          <p:nvPr/>
        </p:nvGrpSpPr>
        <p:grpSpPr>
          <a:xfrm>
            <a:off x="145775" y="-51962"/>
            <a:ext cx="4396700" cy="4794250"/>
            <a:chOff x="145775" y="-51962"/>
            <a:chExt cx="4396700" cy="4794250"/>
          </a:xfrm>
        </p:grpSpPr>
        <p:sp>
          <p:nvSpPr>
            <p:cNvPr id="204" name="Google Shape;204;p48"/>
            <p:cNvSpPr/>
            <p:nvPr/>
          </p:nvSpPr>
          <p:spPr>
            <a:xfrm>
              <a:off x="145775" y="12193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5" name="Google Shape;205;p48"/>
            <p:cNvSpPr/>
            <p:nvPr/>
          </p:nvSpPr>
          <p:spPr>
            <a:xfrm>
              <a:off x="3042275" y="46084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6" name="Google Shape;206;p48"/>
            <p:cNvSpPr/>
            <p:nvPr/>
          </p:nvSpPr>
          <p:spPr>
            <a:xfrm>
              <a:off x="4477375" y="22245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7" name="Google Shape;207;p48"/>
            <p:cNvSpPr/>
            <p:nvPr/>
          </p:nvSpPr>
          <p:spPr>
            <a:xfrm>
              <a:off x="2260500" y="-51962"/>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 name="Shape 208"/>
        <p:cNvGrpSpPr/>
        <p:nvPr/>
      </p:nvGrpSpPr>
      <p:grpSpPr>
        <a:xfrm>
          <a:off x="0" y="0"/>
          <a:ext cx="0" cy="0"/>
          <a:chOff x="0" y="0"/>
          <a:chExt cx="0" cy="0"/>
        </a:xfrm>
      </p:grpSpPr>
      <p:sp>
        <p:nvSpPr>
          <p:cNvPr id="209" name="Google Shape;209;p49"/>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0" name="Google Shape;210;p49"/>
          <p:cNvSpPr/>
          <p:nvPr/>
        </p:nvSpPr>
        <p:spPr>
          <a:xfrm flipH="1">
            <a:off x="7616892"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11" name="Google Shape;211;p49"/>
          <p:cNvGrpSpPr/>
          <p:nvPr/>
        </p:nvGrpSpPr>
        <p:grpSpPr>
          <a:xfrm flipH="1">
            <a:off x="94951" y="335939"/>
            <a:ext cx="9327661" cy="4572549"/>
            <a:chOff x="-419328" y="335939"/>
            <a:chExt cx="9327661" cy="4572549"/>
          </a:xfrm>
        </p:grpSpPr>
        <p:grpSp>
          <p:nvGrpSpPr>
            <p:cNvPr id="212" name="Google Shape;212;p49"/>
            <p:cNvGrpSpPr/>
            <p:nvPr/>
          </p:nvGrpSpPr>
          <p:grpSpPr>
            <a:xfrm>
              <a:off x="8130884" y="420564"/>
              <a:ext cx="777449" cy="404251"/>
              <a:chOff x="-794166" y="-3748111"/>
              <a:chExt cx="777449" cy="404251"/>
            </a:xfrm>
          </p:grpSpPr>
          <p:sp>
            <p:nvSpPr>
              <p:cNvPr id="213" name="Google Shape;213;p4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4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4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4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4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4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4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4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4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4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4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4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4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4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4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8" name="Google Shape;228;p49"/>
            <p:cNvSpPr/>
            <p:nvPr/>
          </p:nvSpPr>
          <p:spPr>
            <a:xfrm>
              <a:off x="1306975"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29" name="Google Shape;229;p49"/>
            <p:cNvSpPr/>
            <p:nvPr/>
          </p:nvSpPr>
          <p:spPr>
            <a:xfrm>
              <a:off x="219200" y="146293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30" name="Google Shape;230;p49"/>
            <p:cNvSpPr/>
            <p:nvPr/>
          </p:nvSpPr>
          <p:spPr>
            <a:xfrm>
              <a:off x="5745250"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231" name="Google Shape;231;p49"/>
            <p:cNvGrpSpPr/>
            <p:nvPr/>
          </p:nvGrpSpPr>
          <p:grpSpPr>
            <a:xfrm>
              <a:off x="-419328" y="335939"/>
              <a:ext cx="777449" cy="404251"/>
              <a:chOff x="-794166" y="-3748111"/>
              <a:chExt cx="777449" cy="404251"/>
            </a:xfrm>
          </p:grpSpPr>
          <p:sp>
            <p:nvSpPr>
              <p:cNvPr id="232" name="Google Shape;232;p4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4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4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4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4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4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4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4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4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4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4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4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4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4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4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7" name="Google Shape;247;p49"/>
            <p:cNvSpPr/>
            <p:nvPr/>
          </p:nvSpPr>
          <p:spPr>
            <a:xfrm>
              <a:off x="8584850" y="23973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8" name="Shape 248"/>
        <p:cNvGrpSpPr/>
        <p:nvPr/>
      </p:nvGrpSpPr>
      <p:grpSpPr>
        <a:xfrm>
          <a:off x="0" y="0"/>
          <a:ext cx="0" cy="0"/>
          <a:chOff x="0" y="0"/>
          <a:chExt cx="0" cy="0"/>
        </a:xfrm>
      </p:grpSpPr>
      <p:sp>
        <p:nvSpPr>
          <p:cNvPr id="249" name="Google Shape;249;p50"/>
          <p:cNvSpPr txBox="1"/>
          <p:nvPr>
            <p:ph type="title"/>
          </p:nvPr>
        </p:nvSpPr>
        <p:spPr>
          <a:xfrm>
            <a:off x="2241425" y="160630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0" name="Google Shape;250;p50"/>
          <p:cNvSpPr txBox="1"/>
          <p:nvPr>
            <p:ph idx="1" type="subTitle"/>
          </p:nvPr>
        </p:nvSpPr>
        <p:spPr>
          <a:xfrm>
            <a:off x="2241475" y="2481800"/>
            <a:ext cx="4661100" cy="105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51" name="Google Shape;251;p50"/>
          <p:cNvGrpSpPr/>
          <p:nvPr/>
        </p:nvGrpSpPr>
        <p:grpSpPr>
          <a:xfrm flipH="1">
            <a:off x="307370" y="-89411"/>
            <a:ext cx="8468175" cy="5316751"/>
            <a:chOff x="377575" y="-89411"/>
            <a:chExt cx="8468175" cy="5316751"/>
          </a:xfrm>
        </p:grpSpPr>
        <p:grpSp>
          <p:nvGrpSpPr>
            <p:cNvPr id="252" name="Google Shape;252;p50"/>
            <p:cNvGrpSpPr/>
            <p:nvPr/>
          </p:nvGrpSpPr>
          <p:grpSpPr>
            <a:xfrm>
              <a:off x="6961909" y="-89411"/>
              <a:ext cx="777449" cy="404251"/>
              <a:chOff x="-794166" y="-3748111"/>
              <a:chExt cx="777449" cy="404251"/>
            </a:xfrm>
          </p:grpSpPr>
          <p:sp>
            <p:nvSpPr>
              <p:cNvPr id="253" name="Google Shape;253;p5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5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5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5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5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5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5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5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5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5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5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5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5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5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5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8" name="Google Shape;268;p50"/>
            <p:cNvSpPr/>
            <p:nvPr/>
          </p:nvSpPr>
          <p:spPr>
            <a:xfrm>
              <a:off x="130867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69" name="Google Shape;269;p50"/>
            <p:cNvSpPr/>
            <p:nvPr/>
          </p:nvSpPr>
          <p:spPr>
            <a:xfrm>
              <a:off x="871195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270" name="Google Shape;270;p50"/>
            <p:cNvGrpSpPr/>
            <p:nvPr/>
          </p:nvGrpSpPr>
          <p:grpSpPr>
            <a:xfrm>
              <a:off x="4183284" y="4823089"/>
              <a:ext cx="777449" cy="404251"/>
              <a:chOff x="-794166" y="-3748111"/>
              <a:chExt cx="777449" cy="404251"/>
            </a:xfrm>
          </p:grpSpPr>
          <p:sp>
            <p:nvSpPr>
              <p:cNvPr id="271" name="Google Shape;271;p5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5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5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5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5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5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5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5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5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5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5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5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5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5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5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6" name="Google Shape;286;p50"/>
            <p:cNvSpPr/>
            <p:nvPr/>
          </p:nvSpPr>
          <p:spPr>
            <a:xfrm>
              <a:off x="37757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287" name="Google Shape;287;p50"/>
          <p:cNvGrpSpPr/>
          <p:nvPr/>
        </p:nvGrpSpPr>
        <p:grpSpPr>
          <a:xfrm flipH="1">
            <a:off x="161500" y="1017714"/>
            <a:ext cx="9668321" cy="3985233"/>
            <a:chOff x="-676700" y="1017714"/>
            <a:chExt cx="9668321" cy="3985233"/>
          </a:xfrm>
        </p:grpSpPr>
        <p:sp>
          <p:nvSpPr>
            <p:cNvPr id="288" name="Google Shape;288;p50"/>
            <p:cNvSpPr/>
            <p:nvPr/>
          </p:nvSpPr>
          <p:spPr>
            <a:xfrm flipH="1">
              <a:off x="-676700"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9" name="Google Shape;289;p50"/>
            <p:cNvGrpSpPr/>
            <p:nvPr/>
          </p:nvGrpSpPr>
          <p:grpSpPr>
            <a:xfrm>
              <a:off x="8494645" y="4504703"/>
              <a:ext cx="496976" cy="498244"/>
              <a:chOff x="-1591550" y="3597475"/>
              <a:chExt cx="293825" cy="294575"/>
            </a:xfrm>
          </p:grpSpPr>
          <p:sp>
            <p:nvSpPr>
              <p:cNvPr id="290" name="Google Shape;290;p5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3" name="Shape 293"/>
        <p:cNvGrpSpPr/>
        <p:nvPr/>
      </p:nvGrpSpPr>
      <p:grpSpPr>
        <a:xfrm>
          <a:off x="0" y="0"/>
          <a:ext cx="0" cy="0"/>
          <a:chOff x="0" y="0"/>
          <a:chExt cx="0" cy="0"/>
        </a:xfrm>
      </p:grpSpPr>
      <p:sp>
        <p:nvSpPr>
          <p:cNvPr id="294" name="Google Shape;294;p51"/>
          <p:cNvSpPr txBox="1"/>
          <p:nvPr>
            <p:ph type="title"/>
          </p:nvPr>
        </p:nvSpPr>
        <p:spPr>
          <a:xfrm>
            <a:off x="1779300" y="4038275"/>
            <a:ext cx="5585400" cy="42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33" Type="http://schemas.openxmlformats.org/officeDocument/2006/relationships/slideLayout" Target="../slideLayouts/slideLayout56.xml"/><Relationship Id="rId10" Type="http://schemas.openxmlformats.org/officeDocument/2006/relationships/slideLayout" Target="../slideLayouts/slideLayout33.xml"/><Relationship Id="rId32" Type="http://schemas.openxmlformats.org/officeDocument/2006/relationships/slideLayout" Target="../slideLayouts/slideLayout55.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34"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1pPr>
            <a:lvl2pPr lvl="1"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2pPr>
            <a:lvl3pPr lvl="2"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3pPr>
            <a:lvl4pPr lvl="3"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4pPr>
            <a:lvl5pPr lvl="4"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5pPr>
            <a:lvl6pPr lvl="5"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6pPr>
            <a:lvl7pPr lvl="6"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7pPr>
            <a:lvl8pPr lvl="7"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8pPr>
            <a:lvl9pPr lvl="8"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9pPr>
          </a:lstStyle>
          <a:p/>
        </p:txBody>
      </p:sp>
      <p:sp>
        <p:nvSpPr>
          <p:cNvPr id="7" name="Google Shape;7;p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1pPr>
            <a:lvl2pPr indent="-304800" lvl="1" marL="9144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2pPr>
            <a:lvl3pPr indent="-304800" lvl="2" marL="13716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3pPr>
            <a:lvl4pPr indent="-304800" lvl="3" marL="18288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4pPr>
            <a:lvl5pPr indent="-304800" lvl="4" marL="22860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5pPr>
            <a:lvl6pPr indent="-304800" lvl="5" marL="27432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6pPr>
            <a:lvl7pPr indent="-304800" lvl="6" marL="32004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7pPr>
            <a:lvl8pPr indent="-304800" lvl="7" marL="36576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8pPr>
            <a:lvl9pPr indent="-304800" lvl="8" marL="41148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1" name="Shape 771"/>
        <p:cNvGrpSpPr/>
        <p:nvPr/>
      </p:nvGrpSpPr>
      <p:grpSpPr>
        <a:xfrm>
          <a:off x="0" y="0"/>
          <a:ext cx="0" cy="0"/>
          <a:chOff x="0" y="0"/>
          <a:chExt cx="0" cy="0"/>
        </a:xfrm>
      </p:grpSpPr>
      <p:sp>
        <p:nvSpPr>
          <p:cNvPr id="772" name="Google Shape;772;p1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9pPr>
          </a:lstStyle>
          <a:p/>
        </p:txBody>
      </p:sp>
      <p:sp>
        <p:nvSpPr>
          <p:cNvPr id="773" name="Google Shape;773;p1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3pPr>
            <a:lvl4pPr indent="-317500" lvl="3" marL="1828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4pPr>
            <a:lvl5pPr indent="-317500" lvl="4" marL="22860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5pPr>
            <a:lvl6pPr indent="-317500" lvl="5" marL="2743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6pPr>
            <a:lvl7pPr indent="-317500" lvl="6" marL="3200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7pPr>
            <a:lvl8pPr indent="-317500" lvl="7" marL="3657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8pPr>
            <a:lvl9pPr indent="-317500" lvl="8" marL="4114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0" name="Shape 1080"/>
        <p:cNvGrpSpPr/>
        <p:nvPr/>
      </p:nvGrpSpPr>
      <p:grpSpPr>
        <a:xfrm>
          <a:off x="0" y="0"/>
          <a:ext cx="0" cy="0"/>
          <a:chOff x="0" y="0"/>
          <a:chExt cx="0" cy="0"/>
        </a:xfrm>
      </p:grpSpPr>
      <p:sp>
        <p:nvSpPr>
          <p:cNvPr id="1081" name="Google Shape;1081;p1"/>
          <p:cNvSpPr txBox="1"/>
          <p:nvPr>
            <p:ph type="ctrTitle"/>
          </p:nvPr>
        </p:nvSpPr>
        <p:spPr>
          <a:xfrm>
            <a:off x="838174" y="1182188"/>
            <a:ext cx="5576400" cy="307111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0" lang="en" sz="4000">
                <a:solidFill>
                  <a:srgbClr val="1A3085"/>
                </a:solidFill>
                <a:latin typeface="Montserrat ExtraBold"/>
                <a:ea typeface="Montserrat ExtraBold"/>
                <a:cs typeface="Montserrat ExtraBold"/>
                <a:sym typeface="Montserrat ExtraBold"/>
              </a:rPr>
              <a:t>Python for DevOps: Object-Oriented Programming and Libraries</a:t>
            </a:r>
            <a:endParaRPr b="0" sz="4000">
              <a:solidFill>
                <a:srgbClr val="1A3085"/>
              </a:solidFill>
              <a:latin typeface="Montserrat ExtraBold"/>
              <a:ea typeface="Montserrat ExtraBold"/>
              <a:cs typeface="Montserrat ExtraBold"/>
              <a:sym typeface="Montserrat ExtraBold"/>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085" name="Google Shape;1085;p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086" name="Google Shape;1086;p1"/>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087" name="Google Shape;1087;p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088" name="Google Shape;1088;p1"/>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72"/>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pic>
        <p:nvPicPr>
          <p:cNvPr id="1197" name="Google Shape;1197;p72"/>
          <p:cNvPicPr preferRelativeResize="0"/>
          <p:nvPr/>
        </p:nvPicPr>
        <p:blipFill rotWithShape="1">
          <a:blip r:embed="rId3">
            <a:alphaModFix/>
          </a:blip>
          <a:srcRect b="0" l="0" r="0" t="0"/>
          <a:stretch/>
        </p:blipFill>
        <p:spPr>
          <a:xfrm>
            <a:off x="1594416" y="678184"/>
            <a:ext cx="5955167" cy="4235091"/>
          </a:xfrm>
          <a:prstGeom prst="rect">
            <a:avLst/>
          </a:prstGeom>
          <a:noFill/>
          <a:ln>
            <a:noFill/>
          </a:ln>
        </p:spPr>
      </p:pic>
      <p:cxnSp>
        <p:nvCxnSpPr>
          <p:cNvPr id="1198" name="Google Shape;1198;p72"/>
          <p:cNvCxnSpPr/>
          <p:nvPr/>
        </p:nvCxnSpPr>
        <p:spPr>
          <a:xfrm>
            <a:off x="478144"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199" name="Google Shape;1199;p7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00" name="Google Shape;1200;p72"/>
          <p:cNvPicPr preferRelativeResize="0"/>
          <p:nvPr/>
        </p:nvPicPr>
        <p:blipFill rotWithShape="1">
          <a:blip r:embed="rId4">
            <a:alphaModFix/>
          </a:blip>
          <a:srcRect b="0" l="0" r="0" t="0"/>
          <a:stretch/>
        </p:blipFill>
        <p:spPr>
          <a:xfrm>
            <a:off x="7724525" y="328672"/>
            <a:ext cx="1187250" cy="349512"/>
          </a:xfrm>
          <a:prstGeom prst="rect">
            <a:avLst/>
          </a:prstGeom>
          <a:noFill/>
          <a:ln>
            <a:noFill/>
          </a:ln>
        </p:spPr>
      </p:pic>
      <p:grpSp>
        <p:nvGrpSpPr>
          <p:cNvPr id="1201" name="Google Shape;1201;p72"/>
          <p:cNvGrpSpPr/>
          <p:nvPr/>
        </p:nvGrpSpPr>
        <p:grpSpPr>
          <a:xfrm flipH="1">
            <a:off x="166858" y="4535201"/>
            <a:ext cx="1160803" cy="378074"/>
            <a:chOff x="7406117" y="275019"/>
            <a:chExt cx="1160803" cy="378074"/>
          </a:xfrm>
        </p:grpSpPr>
        <p:sp>
          <p:nvSpPr>
            <p:cNvPr id="1202" name="Google Shape;1202;p7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7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7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08" name="Shape 1208"/>
        <p:cNvGrpSpPr/>
        <p:nvPr/>
      </p:nvGrpSpPr>
      <p:grpSpPr>
        <a:xfrm>
          <a:off x="0" y="0"/>
          <a:ext cx="0" cy="0"/>
          <a:chOff x="0" y="0"/>
          <a:chExt cx="0" cy="0"/>
        </a:xfrm>
      </p:grpSpPr>
      <p:sp>
        <p:nvSpPr>
          <p:cNvPr id="1209" name="Google Shape;1209;p73"/>
          <p:cNvSpPr txBox="1"/>
          <p:nvPr>
            <p:ph type="ctrTitle"/>
          </p:nvPr>
        </p:nvSpPr>
        <p:spPr>
          <a:xfrm>
            <a:off x="1674754" y="2304368"/>
            <a:ext cx="5586098"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Explaining Inheritance</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210" name="Google Shape;1210;p73"/>
          <p:cNvGrpSpPr/>
          <p:nvPr/>
        </p:nvGrpSpPr>
        <p:grpSpPr>
          <a:xfrm>
            <a:off x="2908600" y="431102"/>
            <a:ext cx="2836661" cy="381111"/>
            <a:chOff x="2908600" y="431102"/>
            <a:chExt cx="2836661" cy="381111"/>
          </a:xfrm>
        </p:grpSpPr>
        <p:sp>
          <p:nvSpPr>
            <p:cNvPr id="1211" name="Google Shape;1211;p73"/>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2" name="Google Shape;1212;p73"/>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213" name="Google Shape;1213;p73"/>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14" name="Google Shape;1214;p73"/>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215" name="Google Shape;1215;p73"/>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216" name="Google Shape;1216;p73"/>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74"/>
          <p:cNvSpPr txBox="1"/>
          <p:nvPr>
            <p:ph type="title"/>
          </p:nvPr>
        </p:nvSpPr>
        <p:spPr>
          <a:xfrm>
            <a:off x="409950" y="80071"/>
            <a:ext cx="3033641"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Inheritance</a:t>
            </a:r>
            <a:endParaRPr b="1" sz="2500">
              <a:latin typeface="Work Sans"/>
              <a:ea typeface="Work Sans"/>
              <a:cs typeface="Work Sans"/>
              <a:sym typeface="Work Sans"/>
            </a:endParaRPr>
          </a:p>
        </p:txBody>
      </p:sp>
      <p:sp>
        <p:nvSpPr>
          <p:cNvPr id="1222" name="Google Shape;1222;p74"/>
          <p:cNvSpPr txBox="1"/>
          <p:nvPr>
            <p:ph idx="1" type="body"/>
          </p:nvPr>
        </p:nvSpPr>
        <p:spPr>
          <a:xfrm>
            <a:off x="0" y="674178"/>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Inheritance is a fundamental concept in object-oriented programming that allows a class (known as the child or subclass) to inherit properties and methods from another class (known as the parent or superclass).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Example of Inheritance</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Parent Class: Animal</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The ‘Animal’ class serves as the base class, defining common attributes and methods for all animals.</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223" name="Google Shape;1223;p74"/>
          <p:cNvCxnSpPr/>
          <p:nvPr/>
        </p:nvCxnSpPr>
        <p:spPr>
          <a:xfrm>
            <a:off x="487871"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224" name="Google Shape;1224;p7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25" name="Google Shape;1225;p7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26" name="Google Shape;1226;p74"/>
          <p:cNvGrpSpPr/>
          <p:nvPr/>
        </p:nvGrpSpPr>
        <p:grpSpPr>
          <a:xfrm flipH="1">
            <a:off x="166858" y="4535201"/>
            <a:ext cx="1160803" cy="378074"/>
            <a:chOff x="7406117" y="275019"/>
            <a:chExt cx="1160803" cy="378074"/>
          </a:xfrm>
        </p:grpSpPr>
        <p:sp>
          <p:nvSpPr>
            <p:cNvPr id="1227" name="Google Shape;1227;p7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7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7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30" name="Google Shape;1230;p74"/>
          <p:cNvPicPr preferRelativeResize="0"/>
          <p:nvPr/>
        </p:nvPicPr>
        <p:blipFill rotWithShape="1">
          <a:blip r:embed="rId4">
            <a:alphaModFix/>
          </a:blip>
          <a:srcRect b="0" l="0" r="0" t="0"/>
          <a:stretch/>
        </p:blipFill>
        <p:spPr>
          <a:xfrm>
            <a:off x="2175059" y="2627285"/>
            <a:ext cx="5422243" cy="20522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75"/>
          <p:cNvSpPr txBox="1"/>
          <p:nvPr>
            <p:ph type="title"/>
          </p:nvPr>
        </p:nvSpPr>
        <p:spPr>
          <a:xfrm>
            <a:off x="409950" y="80071"/>
            <a:ext cx="3033641"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Inheritance</a:t>
            </a:r>
            <a:endParaRPr b="1" sz="2500">
              <a:latin typeface="Work Sans"/>
              <a:ea typeface="Work Sans"/>
              <a:cs typeface="Work Sans"/>
              <a:sym typeface="Work Sans"/>
            </a:endParaRPr>
          </a:p>
        </p:txBody>
      </p:sp>
      <p:sp>
        <p:nvSpPr>
          <p:cNvPr id="1236" name="Google Shape;1236;p75"/>
          <p:cNvSpPr txBox="1"/>
          <p:nvPr>
            <p:ph idx="1" type="body"/>
          </p:nvPr>
        </p:nvSpPr>
        <p:spPr>
          <a:xfrm>
            <a:off x="0" y="674178"/>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Child Class: Dog</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The ‘Dog’ class inherits from the ‘Animal’ class and provides specific implementations.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237" name="Google Shape;1237;p75"/>
          <p:cNvCxnSpPr/>
          <p:nvPr/>
        </p:nvCxnSpPr>
        <p:spPr>
          <a:xfrm>
            <a:off x="487871"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238" name="Google Shape;1238;p7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39" name="Google Shape;1239;p7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40" name="Google Shape;1240;p75"/>
          <p:cNvGrpSpPr/>
          <p:nvPr/>
        </p:nvGrpSpPr>
        <p:grpSpPr>
          <a:xfrm flipH="1">
            <a:off x="166858" y="4535201"/>
            <a:ext cx="1160803" cy="378074"/>
            <a:chOff x="7406117" y="275019"/>
            <a:chExt cx="1160803" cy="378074"/>
          </a:xfrm>
        </p:grpSpPr>
        <p:sp>
          <p:nvSpPr>
            <p:cNvPr id="1241" name="Google Shape;1241;p7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7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7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4" name="Google Shape;1244;p75"/>
          <p:cNvPicPr preferRelativeResize="0"/>
          <p:nvPr/>
        </p:nvPicPr>
        <p:blipFill rotWithShape="1">
          <a:blip r:embed="rId4">
            <a:alphaModFix/>
          </a:blip>
          <a:srcRect b="0" l="0" r="0" t="0"/>
          <a:stretch/>
        </p:blipFill>
        <p:spPr>
          <a:xfrm>
            <a:off x="1327661" y="1479238"/>
            <a:ext cx="5992061" cy="271500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6"/>
          <p:cNvSpPr txBox="1"/>
          <p:nvPr>
            <p:ph type="title"/>
          </p:nvPr>
        </p:nvSpPr>
        <p:spPr>
          <a:xfrm>
            <a:off x="409950" y="80071"/>
            <a:ext cx="3033641"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Inheritance</a:t>
            </a:r>
            <a:endParaRPr b="1" sz="2500">
              <a:latin typeface="Work Sans"/>
              <a:ea typeface="Work Sans"/>
              <a:cs typeface="Work Sans"/>
              <a:sym typeface="Work Sans"/>
            </a:endParaRPr>
          </a:p>
        </p:txBody>
      </p:sp>
      <p:sp>
        <p:nvSpPr>
          <p:cNvPr id="1250" name="Google Shape;1250;p76"/>
          <p:cNvSpPr txBox="1"/>
          <p:nvPr>
            <p:ph idx="1" type="body"/>
          </p:nvPr>
        </p:nvSpPr>
        <p:spPr>
          <a:xfrm>
            <a:off x="0" y="674178"/>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Creating Instances and Demonstrating Inheritance</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Now, let’s create instances of both classes and demonstrate how inheritance works.</a:t>
            </a:r>
            <a:endParaRPr/>
          </a:p>
        </p:txBody>
      </p:sp>
      <p:cxnSp>
        <p:nvCxnSpPr>
          <p:cNvPr id="1251" name="Google Shape;1251;p76"/>
          <p:cNvCxnSpPr/>
          <p:nvPr/>
        </p:nvCxnSpPr>
        <p:spPr>
          <a:xfrm>
            <a:off x="487871"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252" name="Google Shape;1252;p7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53" name="Google Shape;1253;p7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54" name="Google Shape;1254;p76"/>
          <p:cNvGrpSpPr/>
          <p:nvPr/>
        </p:nvGrpSpPr>
        <p:grpSpPr>
          <a:xfrm flipH="1">
            <a:off x="166858" y="4535201"/>
            <a:ext cx="1160803" cy="378074"/>
            <a:chOff x="7406117" y="275019"/>
            <a:chExt cx="1160803" cy="378074"/>
          </a:xfrm>
        </p:grpSpPr>
        <p:sp>
          <p:nvSpPr>
            <p:cNvPr id="1255" name="Google Shape;1255;p7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7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7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58" name="Google Shape;1258;p76"/>
          <p:cNvPicPr preferRelativeResize="0"/>
          <p:nvPr/>
        </p:nvPicPr>
        <p:blipFill rotWithShape="1">
          <a:blip r:embed="rId4">
            <a:alphaModFix/>
          </a:blip>
          <a:srcRect b="0" l="0" r="0" t="0"/>
          <a:stretch/>
        </p:blipFill>
        <p:spPr>
          <a:xfrm>
            <a:off x="1528337" y="1385722"/>
            <a:ext cx="6087325" cy="23720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2" name="Shape 1262"/>
        <p:cNvGrpSpPr/>
        <p:nvPr/>
      </p:nvGrpSpPr>
      <p:grpSpPr>
        <a:xfrm>
          <a:off x="0" y="0"/>
          <a:ext cx="0" cy="0"/>
          <a:chOff x="0" y="0"/>
          <a:chExt cx="0" cy="0"/>
        </a:xfrm>
      </p:grpSpPr>
      <p:sp>
        <p:nvSpPr>
          <p:cNvPr id="1263" name="Google Shape;1263;p77"/>
          <p:cNvSpPr txBox="1"/>
          <p:nvPr>
            <p:ph type="title"/>
          </p:nvPr>
        </p:nvSpPr>
        <p:spPr>
          <a:xfrm>
            <a:off x="409950" y="80071"/>
            <a:ext cx="3033641"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Inheritance</a:t>
            </a:r>
            <a:endParaRPr b="1" sz="2500">
              <a:latin typeface="Work Sans"/>
              <a:ea typeface="Work Sans"/>
              <a:cs typeface="Work Sans"/>
              <a:sym typeface="Work Sans"/>
            </a:endParaRPr>
          </a:p>
        </p:txBody>
      </p:sp>
      <p:sp>
        <p:nvSpPr>
          <p:cNvPr id="1264" name="Google Shape;1264;p77"/>
          <p:cNvSpPr txBox="1"/>
          <p:nvPr>
            <p:ph idx="1" type="body"/>
          </p:nvPr>
        </p:nvSpPr>
        <p:spPr>
          <a:xfrm>
            <a:off x="68094" y="121876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Method Overriding:</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When calling ‘speak()’ on an instance of ‘Dog’, it executes the overridden method in the ‘Dog’ class instead of the one in the ‘Animal’ class.</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Similarly, calling ‘info()’ on a ‘Dog’ instance provides more specific information than calling it on a generic animal.</a:t>
            </a:r>
            <a:endParaRPr/>
          </a:p>
        </p:txBody>
      </p:sp>
      <p:cxnSp>
        <p:nvCxnSpPr>
          <p:cNvPr id="1265" name="Google Shape;1265;p77"/>
          <p:cNvCxnSpPr/>
          <p:nvPr/>
        </p:nvCxnSpPr>
        <p:spPr>
          <a:xfrm>
            <a:off x="487871"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266" name="Google Shape;1266;p7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67" name="Google Shape;1267;p7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68" name="Google Shape;1268;p77"/>
          <p:cNvGrpSpPr/>
          <p:nvPr/>
        </p:nvGrpSpPr>
        <p:grpSpPr>
          <a:xfrm flipH="1">
            <a:off x="166858" y="4535201"/>
            <a:ext cx="1160803" cy="378074"/>
            <a:chOff x="7406117" y="275019"/>
            <a:chExt cx="1160803" cy="378074"/>
          </a:xfrm>
        </p:grpSpPr>
        <p:sp>
          <p:nvSpPr>
            <p:cNvPr id="1269" name="Google Shape;1269;p7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7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7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75" name="Shape 1275"/>
        <p:cNvGrpSpPr/>
        <p:nvPr/>
      </p:nvGrpSpPr>
      <p:grpSpPr>
        <a:xfrm>
          <a:off x="0" y="0"/>
          <a:ext cx="0" cy="0"/>
          <a:chOff x="0" y="0"/>
          <a:chExt cx="0" cy="0"/>
        </a:xfrm>
      </p:grpSpPr>
      <p:sp>
        <p:nvSpPr>
          <p:cNvPr id="1276" name="Google Shape;1276;p78"/>
          <p:cNvSpPr txBox="1"/>
          <p:nvPr>
            <p:ph type="ctrTitle"/>
          </p:nvPr>
        </p:nvSpPr>
        <p:spPr>
          <a:xfrm>
            <a:off x="672805" y="2249083"/>
            <a:ext cx="5576400"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Providing an overview of popular DevOps-related Python libraries</a:t>
            </a: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277" name="Google Shape;1277;p78"/>
          <p:cNvGrpSpPr/>
          <p:nvPr/>
        </p:nvGrpSpPr>
        <p:grpSpPr>
          <a:xfrm>
            <a:off x="2908600" y="431102"/>
            <a:ext cx="2836661" cy="381111"/>
            <a:chOff x="2908600" y="431102"/>
            <a:chExt cx="2836661" cy="381111"/>
          </a:xfrm>
        </p:grpSpPr>
        <p:sp>
          <p:nvSpPr>
            <p:cNvPr id="1278" name="Google Shape;1278;p78"/>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9" name="Google Shape;1279;p78"/>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280" name="Google Shape;1280;p78"/>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81" name="Google Shape;1281;p78"/>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79"/>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Overview</a:t>
            </a:r>
            <a:endParaRPr b="1" sz="2500">
              <a:latin typeface="Work Sans"/>
              <a:ea typeface="Work Sans"/>
              <a:cs typeface="Work Sans"/>
              <a:sym typeface="Work Sans"/>
            </a:endParaRPr>
          </a:p>
        </p:txBody>
      </p:sp>
      <p:sp>
        <p:nvSpPr>
          <p:cNvPr id="1287" name="Google Shape;1287;p79"/>
          <p:cNvSpPr txBox="1"/>
          <p:nvPr>
            <p:ph idx="1" type="body"/>
          </p:nvPr>
        </p:nvSpPr>
        <p:spPr>
          <a:xfrm>
            <a:off x="-1" y="661408"/>
            <a:ext cx="8911775" cy="2986464"/>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Here's an overview of popular Python libraries used in DevOps: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OS module: This module allows interaction with the operating system, enabling tasks such as file and directory manipulation.</a:t>
            </a:r>
            <a:endParaRPr>
              <a:solidFill>
                <a:srgbClr val="110101"/>
              </a:solidFill>
              <a:latin typeface="Montserrat Medium"/>
              <a:ea typeface="Montserrat Medium"/>
              <a:cs typeface="Montserrat Medium"/>
              <a:sym typeface="Montserrat Medium"/>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subprocess: Along with the os module, subprocess is used for executing shell commands and scripts.</a:t>
            </a:r>
            <a:endParaRPr>
              <a:solidFill>
                <a:srgbClr val="110101"/>
              </a:solidFill>
              <a:latin typeface="Montserrat Medium"/>
              <a:ea typeface="Montserrat Medium"/>
              <a:cs typeface="Montserrat Medium"/>
              <a:sym typeface="Montserrat Medium"/>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boto3: This is the AWS SDK for Python, which allows you to manage AWS resources. It enables DevOps engineers to automate the management of AWS services, such as EC2, S3, and Lambda, directly from Python scripts.</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Paramiko: Paramiko is an SSH library that facilitates secure communication with remote servers. It enables you to execute commands, transfer files, and manage remote servers securely via SSH, making it crucial for automating tasks across a network of machines.</a:t>
            </a:r>
            <a:endParaRPr/>
          </a:p>
        </p:txBody>
      </p:sp>
      <p:cxnSp>
        <p:nvCxnSpPr>
          <p:cNvPr id="1288" name="Google Shape;1288;p79"/>
          <p:cNvCxnSpPr/>
          <p:nvPr/>
        </p:nvCxnSpPr>
        <p:spPr>
          <a:xfrm>
            <a:off x="497599" y="551725"/>
            <a:ext cx="2638500" cy="0"/>
          </a:xfrm>
          <a:prstGeom prst="straightConnector1">
            <a:avLst/>
          </a:prstGeom>
          <a:noFill/>
          <a:ln cap="flat" cmpd="sng" w="19050">
            <a:solidFill>
              <a:schemeClr val="dk1"/>
            </a:solidFill>
            <a:prstDash val="solid"/>
            <a:round/>
            <a:headEnd len="sm" w="sm" type="none"/>
            <a:tailEnd len="sm" w="sm" type="none"/>
          </a:ln>
        </p:spPr>
      </p:cxnSp>
      <p:sp>
        <p:nvSpPr>
          <p:cNvPr id="1289" name="Google Shape;1289;p7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90" name="Google Shape;1290;p7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91" name="Google Shape;1291;p79"/>
          <p:cNvGrpSpPr/>
          <p:nvPr/>
        </p:nvGrpSpPr>
        <p:grpSpPr>
          <a:xfrm flipH="1">
            <a:off x="118220" y="4535201"/>
            <a:ext cx="1160803" cy="378074"/>
            <a:chOff x="7406117" y="275019"/>
            <a:chExt cx="1160803" cy="378074"/>
          </a:xfrm>
        </p:grpSpPr>
        <p:sp>
          <p:nvSpPr>
            <p:cNvPr id="1292" name="Google Shape;1292;p7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7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80"/>
          <p:cNvSpPr txBox="1"/>
          <p:nvPr>
            <p:ph type="title"/>
          </p:nvPr>
        </p:nvSpPr>
        <p:spPr>
          <a:xfrm>
            <a:off x="409950" y="60615"/>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Overview</a:t>
            </a:r>
            <a:endParaRPr b="1" sz="2500">
              <a:latin typeface="Work Sans"/>
              <a:ea typeface="Work Sans"/>
              <a:cs typeface="Work Sans"/>
              <a:sym typeface="Work Sans"/>
            </a:endParaRPr>
          </a:p>
        </p:txBody>
      </p:sp>
      <p:sp>
        <p:nvSpPr>
          <p:cNvPr id="1300" name="Google Shape;1300;p80"/>
          <p:cNvSpPr txBox="1"/>
          <p:nvPr>
            <p:ph idx="1" type="body"/>
          </p:nvPr>
        </p:nvSpPr>
        <p:spPr>
          <a:xfrm>
            <a:off x="116112" y="987120"/>
            <a:ext cx="8911775" cy="2986464"/>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Paramiko: Paramiko is an SSH library that facilitates secure communication with remote servers. It enables you to execute commands, transfer files, and manage remote servers securely via SSH, making it crucial for automating tasks across a network of machines.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Ansible: Ansible is a powerful automation tool that is particularly useful for system management duties. It is coded purely in Python.</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301" name="Google Shape;1301;p80"/>
          <p:cNvCxnSpPr/>
          <p:nvPr/>
        </p:nvCxnSpPr>
        <p:spPr>
          <a:xfrm>
            <a:off x="497599" y="551725"/>
            <a:ext cx="2638500" cy="0"/>
          </a:xfrm>
          <a:prstGeom prst="straightConnector1">
            <a:avLst/>
          </a:prstGeom>
          <a:noFill/>
          <a:ln cap="flat" cmpd="sng" w="19050">
            <a:solidFill>
              <a:schemeClr val="dk1"/>
            </a:solidFill>
            <a:prstDash val="solid"/>
            <a:round/>
            <a:headEnd len="sm" w="sm" type="none"/>
            <a:tailEnd len="sm" w="sm" type="none"/>
          </a:ln>
        </p:spPr>
      </p:cxnSp>
      <p:sp>
        <p:nvSpPr>
          <p:cNvPr id="1302" name="Google Shape;1302;p8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03" name="Google Shape;1303;p8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04" name="Google Shape;1304;p80"/>
          <p:cNvGrpSpPr/>
          <p:nvPr/>
        </p:nvGrpSpPr>
        <p:grpSpPr>
          <a:xfrm flipH="1">
            <a:off x="118220" y="4535201"/>
            <a:ext cx="1160803" cy="378074"/>
            <a:chOff x="7406117" y="275019"/>
            <a:chExt cx="1160803" cy="378074"/>
          </a:xfrm>
        </p:grpSpPr>
        <p:sp>
          <p:nvSpPr>
            <p:cNvPr id="1305" name="Google Shape;1305;p8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8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8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11" name="Shape 1311"/>
        <p:cNvGrpSpPr/>
        <p:nvPr/>
      </p:nvGrpSpPr>
      <p:grpSpPr>
        <a:xfrm>
          <a:off x="0" y="0"/>
          <a:ext cx="0" cy="0"/>
          <a:chOff x="0" y="0"/>
          <a:chExt cx="0" cy="0"/>
        </a:xfrm>
      </p:grpSpPr>
      <p:sp>
        <p:nvSpPr>
          <p:cNvPr id="1312" name="Google Shape;1312;p81"/>
          <p:cNvSpPr txBox="1"/>
          <p:nvPr>
            <p:ph type="ctrTitle"/>
          </p:nvPr>
        </p:nvSpPr>
        <p:spPr>
          <a:xfrm>
            <a:off x="565800" y="2421100"/>
            <a:ext cx="5747451"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Demonstrating a simple use case for one of these libraries </a:t>
            </a: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313" name="Google Shape;1313;p81"/>
          <p:cNvGrpSpPr/>
          <p:nvPr/>
        </p:nvGrpSpPr>
        <p:grpSpPr>
          <a:xfrm>
            <a:off x="2908600" y="431102"/>
            <a:ext cx="2836661" cy="381111"/>
            <a:chOff x="2908600" y="431102"/>
            <a:chExt cx="2836661" cy="381111"/>
          </a:xfrm>
        </p:grpSpPr>
        <p:sp>
          <p:nvSpPr>
            <p:cNvPr id="1314" name="Google Shape;1314;p8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15" name="Google Shape;1315;p8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316" name="Google Shape;1316;p8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17" name="Google Shape;1317;p81"/>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318" name="Google Shape;1318;p8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319" name="Google Shape;1319;p81"/>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Work Sans"/>
                <a:ea typeface="Work Sans"/>
                <a:cs typeface="Work Sans"/>
                <a:sym typeface="Work Sans"/>
              </a:rPr>
              <a:t>Objective</a:t>
            </a:r>
            <a:endParaRPr b="1">
              <a:latin typeface="Work Sans"/>
              <a:ea typeface="Work Sans"/>
              <a:cs typeface="Work Sans"/>
              <a:sym typeface="Work Sans"/>
            </a:endParaRPr>
          </a:p>
        </p:txBody>
      </p:sp>
      <p:sp>
        <p:nvSpPr>
          <p:cNvPr id="1094" name="Google Shape;1094;p3"/>
          <p:cNvSpPr txBox="1"/>
          <p:nvPr>
            <p:ph idx="1" type="body"/>
          </p:nvPr>
        </p:nvSpPr>
        <p:spPr>
          <a:xfrm>
            <a:off x="346017" y="1512678"/>
            <a:ext cx="6041703" cy="2802900"/>
          </a:xfrm>
          <a:prstGeom prst="rect">
            <a:avLst/>
          </a:prstGeom>
          <a:noFill/>
          <a:ln>
            <a:noFill/>
          </a:ln>
        </p:spPr>
        <p:txBody>
          <a:bodyPr anchorCtr="0" anchor="t" bIns="91425" lIns="91425" spcFirstLastPara="1" rIns="91425" wrap="square" tIns="91425">
            <a:noAutofit/>
          </a:bodyPr>
          <a:lstStyle/>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Understand the principles of object-oriented programming (OOP) in Python.</a:t>
            </a:r>
            <a:endParaRPr/>
          </a:p>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Learn how to use classes, objects, and inheritance in Python programs.</a:t>
            </a:r>
            <a:endParaRPr/>
          </a:p>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Explore Python libraries that simplify DevOps tasks.</a:t>
            </a:r>
            <a:endParaRPr/>
          </a:p>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Use regular expressions to perform pattern matching and text processing.</a:t>
            </a:r>
            <a:endParaRPr>
              <a:solidFill>
                <a:srgbClr val="191919"/>
              </a:solidFill>
              <a:latin typeface="Montserrat Medium"/>
              <a:ea typeface="Montserrat Medium"/>
              <a:cs typeface="Montserrat Medium"/>
              <a:sym typeface="Montserrat Medium"/>
            </a:endParaRPr>
          </a:p>
          <a:p>
            <a:pPr indent="0" lvl="0" marL="114300" rtl="0" algn="l">
              <a:lnSpc>
                <a:spcPct val="100000"/>
              </a:lnSpc>
              <a:spcBef>
                <a:spcPts val="0"/>
              </a:spcBef>
              <a:spcAft>
                <a:spcPts val="0"/>
              </a:spcAft>
              <a:buClr>
                <a:srgbClr val="191919"/>
              </a:buClr>
              <a:buSzPts val="1800"/>
              <a:buNone/>
            </a:pPr>
            <a:r>
              <a:t/>
            </a:r>
            <a:endParaRPr>
              <a:solidFill>
                <a:srgbClr val="191919"/>
              </a:solidFill>
              <a:latin typeface="Montserrat Medium"/>
              <a:ea typeface="Montserrat Medium"/>
              <a:cs typeface="Montserrat Medium"/>
              <a:sym typeface="Montserrat Medium"/>
            </a:endParaRPr>
          </a:p>
        </p:txBody>
      </p:sp>
      <p:pic>
        <p:nvPicPr>
          <p:cNvPr id="1095" name="Google Shape;1095;p3"/>
          <p:cNvPicPr preferRelativeResize="0"/>
          <p:nvPr/>
        </p:nvPicPr>
        <p:blipFill rotWithShape="1">
          <a:blip r:embed="rId3">
            <a:alphaModFix/>
          </a:blip>
          <a:srcRect b="0" l="0" r="0" t="0"/>
          <a:stretch/>
        </p:blipFill>
        <p:spPr>
          <a:xfrm>
            <a:off x="7528582" y="316899"/>
            <a:ext cx="1187250" cy="349512"/>
          </a:xfrm>
          <a:prstGeom prst="rect">
            <a:avLst/>
          </a:prstGeom>
          <a:noFill/>
          <a:ln>
            <a:noFill/>
          </a:ln>
        </p:spPr>
      </p:pic>
      <p:grpSp>
        <p:nvGrpSpPr>
          <p:cNvPr id="1096" name="Google Shape;1096;p3"/>
          <p:cNvGrpSpPr/>
          <p:nvPr/>
        </p:nvGrpSpPr>
        <p:grpSpPr>
          <a:xfrm flipH="1">
            <a:off x="565692" y="4376694"/>
            <a:ext cx="1160803" cy="378074"/>
            <a:chOff x="7406117" y="275019"/>
            <a:chExt cx="1160803" cy="378074"/>
          </a:xfrm>
        </p:grpSpPr>
        <p:sp>
          <p:nvSpPr>
            <p:cNvPr id="1097" name="Google Shape;1097;p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0" name="Google Shape;1100;p3"/>
          <p:cNvPicPr preferRelativeResize="0"/>
          <p:nvPr/>
        </p:nvPicPr>
        <p:blipFill rotWithShape="1">
          <a:blip r:embed="rId4">
            <a:alphaModFix/>
          </a:blip>
          <a:srcRect b="0" l="0" r="0" t="0"/>
          <a:stretch/>
        </p:blipFill>
        <p:spPr>
          <a:xfrm>
            <a:off x="6105618" y="1884768"/>
            <a:ext cx="2845928" cy="2870000"/>
          </a:xfrm>
          <a:prstGeom prst="rect">
            <a:avLst/>
          </a:prstGeom>
          <a:noFill/>
          <a:ln>
            <a:noFill/>
          </a:ln>
        </p:spPr>
      </p:pic>
      <p:cxnSp>
        <p:nvCxnSpPr>
          <p:cNvPr id="1101" name="Google Shape;1101;p3"/>
          <p:cNvCxnSpPr/>
          <p:nvPr/>
        </p:nvCxnSpPr>
        <p:spPr>
          <a:xfrm>
            <a:off x="846595" y="1059788"/>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2"/>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325" name="Google Shape;1325;p82"/>
          <p:cNvSpPr txBox="1"/>
          <p:nvPr>
            <p:ph idx="1" type="body"/>
          </p:nvPr>
        </p:nvSpPr>
        <p:spPr>
          <a:xfrm>
            <a:off x="0" y="82303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Checking Disk Usage with Python</a:t>
            </a:r>
            <a:endParaRPr u="sng">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u="sng">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You can utilize the ‘shutil.disk usage()’ function to retrieve information about the total, used, and free disk space for a specified path. Here’s a brief example:</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326" name="Google Shape;1326;p82"/>
          <p:cNvCxnSpPr/>
          <p:nvPr/>
        </p:nvCxnSpPr>
        <p:spPr>
          <a:xfrm>
            <a:off x="478144"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327" name="Google Shape;1327;p8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28" name="Google Shape;1328;p82"/>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29" name="Google Shape;1329;p82"/>
          <p:cNvGrpSpPr/>
          <p:nvPr/>
        </p:nvGrpSpPr>
        <p:grpSpPr>
          <a:xfrm flipH="1">
            <a:off x="176586" y="4535201"/>
            <a:ext cx="1160803" cy="378074"/>
            <a:chOff x="7406117" y="275019"/>
            <a:chExt cx="1160803" cy="378074"/>
          </a:xfrm>
        </p:grpSpPr>
        <p:sp>
          <p:nvSpPr>
            <p:cNvPr id="1330" name="Google Shape;1330;p8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8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8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33" name="Google Shape;1333;p82"/>
          <p:cNvPicPr preferRelativeResize="0"/>
          <p:nvPr/>
        </p:nvPicPr>
        <p:blipFill rotWithShape="1">
          <a:blip r:embed="rId4">
            <a:alphaModFix/>
          </a:blip>
          <a:srcRect b="0" l="0" r="0" t="0"/>
          <a:stretch/>
        </p:blipFill>
        <p:spPr>
          <a:xfrm>
            <a:off x="2225572" y="1911430"/>
            <a:ext cx="4867954" cy="2695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83"/>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339" name="Google Shape;1339;p83"/>
          <p:cNvSpPr txBox="1"/>
          <p:nvPr>
            <p:ph idx="1" type="body"/>
          </p:nvPr>
        </p:nvSpPr>
        <p:spPr>
          <a:xfrm>
            <a:off x="0" y="82303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Execution Results:</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When you run this code, it will provide output similar to:</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This output represents: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Total disk space: approximately 9.09 GB</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Used disk space: approximately 3.78 GB</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Free disk space: approximately 5.29 GB</a:t>
            </a:r>
            <a:endParaRPr>
              <a:solidFill>
                <a:srgbClr val="110101"/>
              </a:solidFill>
              <a:latin typeface="Montserrat Medium"/>
              <a:ea typeface="Montserrat Medium"/>
              <a:cs typeface="Montserrat Medium"/>
              <a:sym typeface="Montserrat Medium"/>
            </a:endParaRPr>
          </a:p>
        </p:txBody>
      </p:sp>
      <p:cxnSp>
        <p:nvCxnSpPr>
          <p:cNvPr id="1340" name="Google Shape;1340;p83"/>
          <p:cNvCxnSpPr/>
          <p:nvPr/>
        </p:nvCxnSpPr>
        <p:spPr>
          <a:xfrm>
            <a:off x="478144"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341" name="Google Shape;1341;p83"/>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42" name="Google Shape;1342;p83"/>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43" name="Google Shape;1343;p83"/>
          <p:cNvGrpSpPr/>
          <p:nvPr/>
        </p:nvGrpSpPr>
        <p:grpSpPr>
          <a:xfrm flipH="1">
            <a:off x="176586" y="4535201"/>
            <a:ext cx="1160803" cy="378074"/>
            <a:chOff x="7406117" y="275019"/>
            <a:chExt cx="1160803" cy="378074"/>
          </a:xfrm>
        </p:grpSpPr>
        <p:sp>
          <p:nvSpPr>
            <p:cNvPr id="1344" name="Google Shape;1344;p8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8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8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47" name="Google Shape;1347;p83"/>
          <p:cNvPicPr preferRelativeResize="0"/>
          <p:nvPr/>
        </p:nvPicPr>
        <p:blipFill rotWithShape="1">
          <a:blip r:embed="rId4">
            <a:alphaModFix/>
          </a:blip>
          <a:srcRect b="0" l="0" r="0" t="0"/>
          <a:stretch/>
        </p:blipFill>
        <p:spPr>
          <a:xfrm>
            <a:off x="1718186" y="1594943"/>
            <a:ext cx="3801005" cy="45726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84"/>
          <p:cNvSpPr txBox="1"/>
          <p:nvPr>
            <p:ph type="title"/>
          </p:nvPr>
        </p:nvSpPr>
        <p:spPr>
          <a:xfrm>
            <a:off x="2024818" y="1626553"/>
            <a:ext cx="7704000" cy="10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rPr>
              <a:t>Take A 5-Minute </a:t>
            </a:r>
            <a:r>
              <a:rPr b="1" lang="en"/>
              <a:t>Break!</a:t>
            </a:r>
            <a:br>
              <a:rPr lang="en"/>
            </a:br>
            <a:br>
              <a:rPr lang="en"/>
            </a:br>
            <a:endParaRPr/>
          </a:p>
        </p:txBody>
      </p:sp>
      <p:sp>
        <p:nvSpPr>
          <p:cNvPr id="1353" name="Google Shape;1353;p84"/>
          <p:cNvSpPr txBox="1"/>
          <p:nvPr>
            <p:ph idx="4" type="subTitle"/>
          </p:nvPr>
        </p:nvSpPr>
        <p:spPr>
          <a:xfrm>
            <a:off x="3063355" y="2678053"/>
            <a:ext cx="3489900" cy="172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Stretch and relax</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Hydrate</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Clear your mind</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Be back in 5 minutes</a:t>
            </a:r>
            <a:endParaRPr/>
          </a:p>
        </p:txBody>
      </p:sp>
      <p:pic>
        <p:nvPicPr>
          <p:cNvPr descr="https://lh7-rt.googleusercontent.com/slidesz/AGV_vUfQBP4MiglvCxds9AW7EJ35tMTdZ5EaMeGwfVwWHjW-Lxy-9vTMhgHmoHKuL1-0xmH4yuKMdHyIz6VGDgQLZ5up-EIMef0txZi_5dq5cEIKKsX4j3npLAkmmBm8xNKeWQn_XXAqSRfVRZDJTVn9vw=s2048?key=e1a_6a9uKwUiyxlDy5vzZVSF" id="1354" name="Google Shape;1354;p84"/>
          <p:cNvPicPr preferRelativeResize="0"/>
          <p:nvPr/>
        </p:nvPicPr>
        <p:blipFill rotWithShape="1">
          <a:blip r:embed="rId3">
            <a:alphaModFix/>
          </a:blip>
          <a:srcRect b="0" l="0" r="0" t="0"/>
          <a:stretch/>
        </p:blipFill>
        <p:spPr>
          <a:xfrm>
            <a:off x="3626778" y="226032"/>
            <a:ext cx="1582219" cy="465267"/>
          </a:xfrm>
          <a:prstGeom prst="rect">
            <a:avLst/>
          </a:prstGeom>
          <a:noFill/>
          <a:ln>
            <a:noFill/>
          </a:ln>
        </p:spPr>
      </p:pic>
      <p:pic>
        <p:nvPicPr>
          <p:cNvPr descr="https://lh7-rt.googleusercontent.com/slidesz/AGV_vUdDZdq0nOG9pS6P-fFHdlyr8yPjKdLG9Pbpploz8hHjrfR-Zg-jQ-J-0MpMF-rEaWnhNL_S6nO0rb2L7UPkS633dDy9zr9wU1oHI7sOLhSdvBWM68MdBjidgP0Cb5V1yk0lmjpGhAN7n5B8yr0o=s2048?key=e1a_6a9uKwUiyxlDy5vzZVSF" id="1355" name="Google Shape;1355;p84"/>
          <p:cNvPicPr preferRelativeResize="0"/>
          <p:nvPr/>
        </p:nvPicPr>
        <p:blipFill rotWithShape="1">
          <a:blip r:embed="rId4">
            <a:alphaModFix/>
          </a:blip>
          <a:srcRect b="0" l="0" r="0" t="0"/>
          <a:stretch/>
        </p:blipFill>
        <p:spPr>
          <a:xfrm>
            <a:off x="422704" y="2301050"/>
            <a:ext cx="2258852" cy="2106203"/>
          </a:xfrm>
          <a:prstGeom prst="rect">
            <a:avLst/>
          </a:prstGeom>
          <a:noFill/>
          <a:ln>
            <a:noFill/>
          </a:ln>
        </p:spPr>
      </p:pic>
      <p:pic>
        <p:nvPicPr>
          <p:cNvPr descr="https://lh7-rt.googleusercontent.com/slidesz/AGV_vUdwcvdMDy1WfS15onM4VSXCChkoyCFUfchVWo-g3kz1-y4NJ93gXfkv7Xs2HIA0dkVPqZqiVU3Et5ZH4tAGWjxF4tciHMAnpwkiJd7vaOqHc8JujBMCkTODGGyCwMEWIwBbENJXQ13V8simXYG0tA=s2048?key=e1a_6a9uKwUiyxlDy5vzZVSF" id="1356" name="Google Shape;1356;p84"/>
          <p:cNvPicPr preferRelativeResize="0"/>
          <p:nvPr/>
        </p:nvPicPr>
        <p:blipFill rotWithShape="1">
          <a:blip r:embed="rId5">
            <a:alphaModFix/>
          </a:blip>
          <a:srcRect b="0" l="0" r="0" t="0"/>
          <a:stretch/>
        </p:blipFill>
        <p:spPr>
          <a:xfrm>
            <a:off x="6720759" y="2352778"/>
            <a:ext cx="2043095" cy="23281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60" name="Shape 1360"/>
        <p:cNvGrpSpPr/>
        <p:nvPr/>
      </p:nvGrpSpPr>
      <p:grpSpPr>
        <a:xfrm>
          <a:off x="0" y="0"/>
          <a:ext cx="0" cy="0"/>
          <a:chOff x="0" y="0"/>
          <a:chExt cx="0" cy="0"/>
        </a:xfrm>
      </p:grpSpPr>
      <p:sp>
        <p:nvSpPr>
          <p:cNvPr id="1361" name="Google Shape;1361;p85"/>
          <p:cNvSpPr txBox="1"/>
          <p:nvPr>
            <p:ph type="ctrTitle"/>
          </p:nvPr>
        </p:nvSpPr>
        <p:spPr>
          <a:xfrm>
            <a:off x="672805" y="1892975"/>
            <a:ext cx="5601535"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Introducing regular expressions and their role </a:t>
            </a: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362" name="Google Shape;1362;p85"/>
          <p:cNvGrpSpPr/>
          <p:nvPr/>
        </p:nvGrpSpPr>
        <p:grpSpPr>
          <a:xfrm>
            <a:off x="2908600" y="431102"/>
            <a:ext cx="2836661" cy="381111"/>
            <a:chOff x="2908600" y="431102"/>
            <a:chExt cx="2836661" cy="381111"/>
          </a:xfrm>
        </p:grpSpPr>
        <p:sp>
          <p:nvSpPr>
            <p:cNvPr id="1363" name="Google Shape;1363;p85"/>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4" name="Google Shape;1364;p85"/>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365" name="Google Shape;1365;p85"/>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66" name="Google Shape;1366;p85"/>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367" name="Google Shape;1367;p85"/>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368" name="Google Shape;1368;p85"/>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86"/>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Regular expressions</a:t>
            </a:r>
            <a:endParaRPr b="1" sz="2500">
              <a:latin typeface="Work Sans"/>
              <a:ea typeface="Work Sans"/>
              <a:cs typeface="Work Sans"/>
              <a:sym typeface="Work Sans"/>
            </a:endParaRPr>
          </a:p>
        </p:txBody>
      </p:sp>
      <p:sp>
        <p:nvSpPr>
          <p:cNvPr id="1374" name="Google Shape;1374;p86"/>
          <p:cNvSpPr txBox="1"/>
          <p:nvPr>
            <p:ph idx="1" type="body"/>
          </p:nvPr>
        </p:nvSpPr>
        <p:spPr>
          <a:xfrm>
            <a:off x="0" y="1323304"/>
            <a:ext cx="8639100" cy="3089700"/>
          </a:xfrm>
          <a:prstGeom prst="rect">
            <a:avLst/>
          </a:prstGeom>
          <a:noFill/>
          <a:ln>
            <a:noFill/>
          </a:ln>
        </p:spPr>
        <p:txBody>
          <a:bodyPr anchorCtr="0" anchor="t" bIns="91425" lIns="91425" spcFirstLastPara="1" rIns="91425" wrap="square" tIns="91425">
            <a:noAutofit/>
          </a:bodyPr>
          <a:lstStyle/>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Regular expressions (regex) are special text strings that serve as patterns for describing and matching specific amounts of text. </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They provide a concise and flexible means to manipulate text data. </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Regular expressions are a powerful tool that can save time and effort when extracting information, validating user input, or parsing text files.</a:t>
            </a:r>
            <a:endParaRPr>
              <a:solidFill>
                <a:srgbClr val="110101"/>
              </a:solidFill>
              <a:latin typeface="Montserrat Medium"/>
              <a:ea typeface="Montserrat Medium"/>
              <a:cs typeface="Montserrat Medium"/>
              <a:sym typeface="Montserrat Medium"/>
            </a:endParaRPr>
          </a:p>
        </p:txBody>
      </p:sp>
      <p:cxnSp>
        <p:nvCxnSpPr>
          <p:cNvPr id="1375" name="Google Shape;1375;p86"/>
          <p:cNvCxnSpPr/>
          <p:nvPr/>
        </p:nvCxnSpPr>
        <p:spPr>
          <a:xfrm>
            <a:off x="478144"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376" name="Google Shape;1376;p8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77" name="Google Shape;1377;p8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78" name="Google Shape;1378;p86"/>
          <p:cNvGrpSpPr/>
          <p:nvPr/>
        </p:nvGrpSpPr>
        <p:grpSpPr>
          <a:xfrm flipH="1">
            <a:off x="565692" y="4376694"/>
            <a:ext cx="1160803" cy="378074"/>
            <a:chOff x="7406117" y="275019"/>
            <a:chExt cx="1160803" cy="378074"/>
          </a:xfrm>
        </p:grpSpPr>
        <p:sp>
          <p:nvSpPr>
            <p:cNvPr id="1379" name="Google Shape;1379;p8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8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87"/>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Regular expressions</a:t>
            </a:r>
            <a:endParaRPr b="1" sz="2500">
              <a:latin typeface="Work Sans"/>
              <a:ea typeface="Work Sans"/>
              <a:cs typeface="Work Sans"/>
              <a:sym typeface="Work Sans"/>
            </a:endParaRPr>
          </a:p>
        </p:txBody>
      </p:sp>
      <p:sp>
        <p:nvSpPr>
          <p:cNvPr id="1387" name="Google Shape;1387;p87"/>
          <p:cNvSpPr txBox="1"/>
          <p:nvPr>
            <p:ph idx="1" type="body"/>
          </p:nvPr>
        </p:nvSpPr>
        <p:spPr>
          <a:xfrm>
            <a:off x="0" y="78672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Key aspects of regular expressions:</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Pattern Matching: Regexes are used to find or match patterns present in text. They define a search pattern, allowing you to easily match and extract specific substrings from text data.</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Text Processing: They are used in text processing for defining patterns that can match specific sequences of characters within a target string.</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Flexibility: Regular expressions allow expressing complex patterns in a compact and readable form.</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Versatility: They can be used for find-and-replace operations, data transformation tasks, and validating input data like emails and phone numbers.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Efficiency: When used correctly, regexes can significantly speed up text processing tasks</a:t>
            </a:r>
            <a:endParaRPr>
              <a:solidFill>
                <a:srgbClr val="110101"/>
              </a:solidFill>
              <a:latin typeface="Montserrat Medium"/>
              <a:ea typeface="Montserrat Medium"/>
              <a:cs typeface="Montserrat Medium"/>
              <a:sym typeface="Montserrat Medium"/>
            </a:endParaRPr>
          </a:p>
        </p:txBody>
      </p:sp>
      <p:cxnSp>
        <p:nvCxnSpPr>
          <p:cNvPr id="1388" name="Google Shape;1388;p87"/>
          <p:cNvCxnSpPr/>
          <p:nvPr/>
        </p:nvCxnSpPr>
        <p:spPr>
          <a:xfrm>
            <a:off x="478144"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389" name="Google Shape;1389;p8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90" name="Google Shape;1390;p8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91" name="Google Shape;1391;p87"/>
          <p:cNvGrpSpPr/>
          <p:nvPr/>
        </p:nvGrpSpPr>
        <p:grpSpPr>
          <a:xfrm flipH="1">
            <a:off x="565692" y="4376694"/>
            <a:ext cx="1160803" cy="378074"/>
            <a:chOff x="7406117" y="275019"/>
            <a:chExt cx="1160803" cy="378074"/>
          </a:xfrm>
        </p:grpSpPr>
        <p:sp>
          <p:nvSpPr>
            <p:cNvPr id="1392" name="Google Shape;1392;p8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8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8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98" name="Shape 1398"/>
        <p:cNvGrpSpPr/>
        <p:nvPr/>
      </p:nvGrpSpPr>
      <p:grpSpPr>
        <a:xfrm>
          <a:off x="0" y="0"/>
          <a:ext cx="0" cy="0"/>
          <a:chOff x="0" y="0"/>
          <a:chExt cx="0" cy="0"/>
        </a:xfrm>
      </p:grpSpPr>
      <p:sp>
        <p:nvSpPr>
          <p:cNvPr id="1399" name="Google Shape;1399;p88"/>
          <p:cNvSpPr txBox="1"/>
          <p:nvPr>
            <p:ph type="ctrTitle"/>
          </p:nvPr>
        </p:nvSpPr>
        <p:spPr>
          <a:xfrm>
            <a:off x="682531" y="4353146"/>
            <a:ext cx="5679357"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Explaining basic components of regex</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400" name="Google Shape;1400;p88"/>
          <p:cNvGrpSpPr/>
          <p:nvPr/>
        </p:nvGrpSpPr>
        <p:grpSpPr>
          <a:xfrm>
            <a:off x="2908600" y="431102"/>
            <a:ext cx="2836661" cy="381111"/>
            <a:chOff x="2908600" y="431102"/>
            <a:chExt cx="2836661" cy="381111"/>
          </a:xfrm>
        </p:grpSpPr>
        <p:sp>
          <p:nvSpPr>
            <p:cNvPr id="1401" name="Google Shape;1401;p88"/>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2" name="Google Shape;1402;p88"/>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403" name="Google Shape;1403;p88"/>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04" name="Google Shape;1404;p88"/>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405" name="Google Shape;1405;p88"/>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406" name="Google Shape;1406;p88"/>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0" name="Shape 1410"/>
        <p:cNvGrpSpPr/>
        <p:nvPr/>
      </p:nvGrpSpPr>
      <p:grpSpPr>
        <a:xfrm>
          <a:off x="0" y="0"/>
          <a:ext cx="0" cy="0"/>
          <a:chOff x="0" y="0"/>
          <a:chExt cx="0" cy="0"/>
        </a:xfrm>
      </p:grpSpPr>
      <p:sp>
        <p:nvSpPr>
          <p:cNvPr id="1411" name="Google Shape;1411;p89"/>
          <p:cNvSpPr txBox="1"/>
          <p:nvPr>
            <p:ph type="title"/>
          </p:nvPr>
        </p:nvSpPr>
        <p:spPr>
          <a:xfrm>
            <a:off x="302946" y="701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 Basic components of regex</a:t>
            </a:r>
            <a:endParaRPr b="1" sz="2500">
              <a:latin typeface="Work Sans"/>
              <a:ea typeface="Work Sans"/>
              <a:cs typeface="Work Sans"/>
              <a:sym typeface="Work Sans"/>
            </a:endParaRPr>
          </a:p>
        </p:txBody>
      </p:sp>
      <p:sp>
        <p:nvSpPr>
          <p:cNvPr id="1412" name="Google Shape;1412;p89"/>
          <p:cNvSpPr txBox="1"/>
          <p:nvPr>
            <p:ph idx="1" type="body"/>
          </p:nvPr>
        </p:nvSpPr>
        <p:spPr>
          <a:xfrm>
            <a:off x="0" y="1054770"/>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Regular expressions consist of several basic components: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Patterns: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Literals: Ordinary characters that match themselves (e.g., 'a' matches 'a').</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Metacharacters: Special characters with specific meanings (e.g., ‘.’ matches any character, ‘(backslash)d’ matches any digit).</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Quantifiers: Specify the number of occurrences (e.g., ‘*’ for zero or more, ‘+’ for one or more, ‘{n}’ for exactly n occurrences).</a:t>
            </a:r>
            <a:endParaRPr>
              <a:solidFill>
                <a:srgbClr val="110101"/>
              </a:solidFill>
              <a:latin typeface="Montserrat Medium"/>
              <a:ea typeface="Montserrat Medium"/>
              <a:cs typeface="Montserrat Medium"/>
              <a:sym typeface="Montserrat Medium"/>
            </a:endParaRPr>
          </a:p>
        </p:txBody>
      </p:sp>
      <p:cxnSp>
        <p:nvCxnSpPr>
          <p:cNvPr id="1413" name="Google Shape;1413;p89"/>
          <p:cNvCxnSpPr/>
          <p:nvPr/>
        </p:nvCxnSpPr>
        <p:spPr>
          <a:xfrm>
            <a:off x="503878"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414" name="Google Shape;1414;p8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15" name="Google Shape;1415;p8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16" name="Google Shape;1416;p89"/>
          <p:cNvGrpSpPr/>
          <p:nvPr/>
        </p:nvGrpSpPr>
        <p:grpSpPr>
          <a:xfrm flipH="1">
            <a:off x="565692" y="4376694"/>
            <a:ext cx="1160803" cy="378074"/>
            <a:chOff x="7406117" y="275019"/>
            <a:chExt cx="1160803" cy="378074"/>
          </a:xfrm>
        </p:grpSpPr>
        <p:sp>
          <p:nvSpPr>
            <p:cNvPr id="1417" name="Google Shape;1417;p8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8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8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90"/>
          <p:cNvSpPr txBox="1"/>
          <p:nvPr>
            <p:ph type="title"/>
          </p:nvPr>
        </p:nvSpPr>
        <p:spPr>
          <a:xfrm>
            <a:off x="302946" y="50715"/>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 Basic components of regex</a:t>
            </a:r>
            <a:endParaRPr b="1" sz="2500">
              <a:latin typeface="Work Sans"/>
              <a:ea typeface="Work Sans"/>
              <a:cs typeface="Work Sans"/>
              <a:sym typeface="Work Sans"/>
            </a:endParaRPr>
          </a:p>
        </p:txBody>
      </p:sp>
      <p:sp>
        <p:nvSpPr>
          <p:cNvPr id="1425" name="Google Shape;1425;p90"/>
          <p:cNvSpPr txBox="1"/>
          <p:nvPr>
            <p:ph idx="1" type="body"/>
          </p:nvPr>
        </p:nvSpPr>
        <p:spPr>
          <a:xfrm>
            <a:off x="0" y="1074225"/>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Anchors: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 Matches the start of a string.</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 Matches the end of a string.</a:t>
            </a:r>
            <a:endParaRPr>
              <a:solidFill>
                <a:srgbClr val="110101"/>
              </a:solidFill>
              <a:latin typeface="Montserrat Medium"/>
              <a:ea typeface="Montserrat Medium"/>
              <a:cs typeface="Montserrat Medium"/>
              <a:sym typeface="Montserrat Medium"/>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Groups and Character Classes: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Groups: Enclosed in parentheses ‘()’, they capture parts of the match (e.g., ‘(abc)’ captures 'abc').</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Character Classes: Defined by square brackets ‘[ ]’, they match any one of the enclosed characters (e.g., ‘[a-zA-Z]’ matches any letter).</a:t>
            </a:r>
            <a:endParaRPr>
              <a:solidFill>
                <a:srgbClr val="110101"/>
              </a:solidFill>
              <a:latin typeface="Montserrat Medium"/>
              <a:ea typeface="Montserrat Medium"/>
              <a:cs typeface="Montserrat Medium"/>
              <a:sym typeface="Montserrat Medium"/>
            </a:endParaRPr>
          </a:p>
        </p:txBody>
      </p:sp>
      <p:cxnSp>
        <p:nvCxnSpPr>
          <p:cNvPr id="1426" name="Google Shape;1426;p90"/>
          <p:cNvCxnSpPr/>
          <p:nvPr/>
        </p:nvCxnSpPr>
        <p:spPr>
          <a:xfrm>
            <a:off x="503878"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427" name="Google Shape;1427;p9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28" name="Google Shape;1428;p9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29" name="Google Shape;1429;p90"/>
          <p:cNvGrpSpPr/>
          <p:nvPr/>
        </p:nvGrpSpPr>
        <p:grpSpPr>
          <a:xfrm flipH="1">
            <a:off x="565692" y="4376694"/>
            <a:ext cx="1160803" cy="378074"/>
            <a:chOff x="7406117" y="275019"/>
            <a:chExt cx="1160803" cy="378074"/>
          </a:xfrm>
        </p:grpSpPr>
        <p:sp>
          <p:nvSpPr>
            <p:cNvPr id="1430" name="Google Shape;1430;p9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9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9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36" name="Shape 1436"/>
        <p:cNvGrpSpPr/>
        <p:nvPr/>
      </p:nvGrpSpPr>
      <p:grpSpPr>
        <a:xfrm>
          <a:off x="0" y="0"/>
          <a:ext cx="0" cy="0"/>
          <a:chOff x="0" y="0"/>
          <a:chExt cx="0" cy="0"/>
        </a:xfrm>
      </p:grpSpPr>
      <p:sp>
        <p:nvSpPr>
          <p:cNvPr id="1437" name="Google Shape;1437;p91"/>
          <p:cNvSpPr txBox="1"/>
          <p:nvPr>
            <p:ph type="ctrTitle"/>
          </p:nvPr>
        </p:nvSpPr>
        <p:spPr>
          <a:xfrm>
            <a:off x="468524" y="976866"/>
            <a:ext cx="5844727" cy="693120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Demonstrating using Python’s re module for common tasks</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438" name="Google Shape;1438;p91"/>
          <p:cNvGrpSpPr/>
          <p:nvPr/>
        </p:nvGrpSpPr>
        <p:grpSpPr>
          <a:xfrm>
            <a:off x="2908600" y="431102"/>
            <a:ext cx="2836661" cy="381111"/>
            <a:chOff x="2908600" y="431102"/>
            <a:chExt cx="2836661" cy="381111"/>
          </a:xfrm>
        </p:grpSpPr>
        <p:sp>
          <p:nvSpPr>
            <p:cNvPr id="1439" name="Google Shape;1439;p9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0" name="Google Shape;1440;p9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441" name="Google Shape;1441;p9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42" name="Google Shape;1442;p91"/>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443" name="Google Shape;1443;p9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444" name="Google Shape;1444;p91"/>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05" name="Shape 1105"/>
        <p:cNvGrpSpPr/>
        <p:nvPr/>
      </p:nvGrpSpPr>
      <p:grpSpPr>
        <a:xfrm>
          <a:off x="0" y="0"/>
          <a:ext cx="0" cy="0"/>
          <a:chOff x="0" y="0"/>
          <a:chExt cx="0" cy="0"/>
        </a:xfrm>
      </p:grpSpPr>
      <p:sp>
        <p:nvSpPr>
          <p:cNvPr id="1106" name="Google Shape;1106;p2"/>
          <p:cNvSpPr txBox="1"/>
          <p:nvPr>
            <p:ph type="ctrTitle"/>
          </p:nvPr>
        </p:nvSpPr>
        <p:spPr>
          <a:xfrm>
            <a:off x="565800" y="2315182"/>
            <a:ext cx="5576400" cy="44463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Introducing OOP concepts</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107" name="Google Shape;1107;p2"/>
          <p:cNvGrpSpPr/>
          <p:nvPr/>
        </p:nvGrpSpPr>
        <p:grpSpPr>
          <a:xfrm>
            <a:off x="2908600" y="431102"/>
            <a:ext cx="2836661" cy="381111"/>
            <a:chOff x="2908600" y="431102"/>
            <a:chExt cx="2836661" cy="381111"/>
          </a:xfrm>
        </p:grpSpPr>
        <p:sp>
          <p:nvSpPr>
            <p:cNvPr id="1108" name="Google Shape;1108;p2"/>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2"/>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110" name="Google Shape;1110;p2"/>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11" name="Google Shape;1111;p2"/>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112" name="Google Shape;1112;p2"/>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113" name="Google Shape;1113;p2"/>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92"/>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450" name="Google Shape;1450;p92"/>
          <p:cNvSpPr txBox="1"/>
          <p:nvPr>
            <p:ph idx="1" type="body"/>
          </p:nvPr>
        </p:nvSpPr>
        <p:spPr>
          <a:xfrm>
            <a:off x="0" y="69334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Here's a demonstration of common tasks using Python's ‘re’ module for regular expressions: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1. Matching Strings</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Using ‘re.match’ and ‘re.search’:</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451" name="Google Shape;1451;p92"/>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452" name="Google Shape;1452;p9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53" name="Google Shape;1453;p92"/>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54" name="Google Shape;1454;p92"/>
          <p:cNvGrpSpPr/>
          <p:nvPr/>
        </p:nvGrpSpPr>
        <p:grpSpPr>
          <a:xfrm flipH="1">
            <a:off x="118220" y="4535201"/>
            <a:ext cx="1160803" cy="378074"/>
            <a:chOff x="7406117" y="275019"/>
            <a:chExt cx="1160803" cy="378074"/>
          </a:xfrm>
        </p:grpSpPr>
        <p:sp>
          <p:nvSpPr>
            <p:cNvPr id="1455" name="Google Shape;1455;p9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9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9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58" name="Google Shape;1458;p92"/>
          <p:cNvPicPr preferRelativeResize="0"/>
          <p:nvPr/>
        </p:nvPicPr>
        <p:blipFill rotWithShape="1">
          <a:blip r:embed="rId4">
            <a:alphaModFix/>
          </a:blip>
          <a:srcRect b="0" l="0" r="0" t="0"/>
          <a:stretch/>
        </p:blipFill>
        <p:spPr>
          <a:xfrm>
            <a:off x="2022297" y="2059270"/>
            <a:ext cx="4963218" cy="283884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93"/>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464" name="Google Shape;1464;p93"/>
          <p:cNvSpPr txBox="1"/>
          <p:nvPr>
            <p:ph idx="1" type="body"/>
          </p:nvPr>
        </p:nvSpPr>
        <p:spPr>
          <a:xfrm>
            <a:off x="0" y="69334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Execution Results: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match result: A match object indicating that the string starts with 'Hello'.</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search result: A match object indicating that 'world' is found at position 22.</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2. Finding Patterns</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Using ‘re.findall’:</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465" name="Google Shape;1465;p93"/>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466" name="Google Shape;1466;p93"/>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67" name="Google Shape;1467;p93"/>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68" name="Google Shape;1468;p93"/>
          <p:cNvGrpSpPr/>
          <p:nvPr/>
        </p:nvGrpSpPr>
        <p:grpSpPr>
          <a:xfrm flipH="1">
            <a:off x="118220" y="4535201"/>
            <a:ext cx="1160803" cy="378074"/>
            <a:chOff x="7406117" y="275019"/>
            <a:chExt cx="1160803" cy="378074"/>
          </a:xfrm>
        </p:grpSpPr>
        <p:sp>
          <p:nvSpPr>
            <p:cNvPr id="1469" name="Google Shape;1469;p9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9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9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72" name="Google Shape;1472;p93"/>
          <p:cNvPicPr preferRelativeResize="0"/>
          <p:nvPr/>
        </p:nvPicPr>
        <p:blipFill rotWithShape="1">
          <a:blip r:embed="rId4">
            <a:alphaModFix/>
          </a:blip>
          <a:srcRect b="0" l="0" r="0" t="0"/>
          <a:stretch/>
        </p:blipFill>
        <p:spPr>
          <a:xfrm>
            <a:off x="2033231" y="2336543"/>
            <a:ext cx="4572638" cy="21148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94"/>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478" name="Google Shape;1478;p94"/>
          <p:cNvSpPr txBox="1"/>
          <p:nvPr>
            <p:ph idx="1" type="body"/>
          </p:nvPr>
        </p:nvSpPr>
        <p:spPr>
          <a:xfrm>
            <a:off x="0" y="693343"/>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Execution Results: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‘findall result’: A list containing all occurrences of 'ain': ['ain', 'ain', 'ain', 'ain'].</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3. Replacing Text</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Using ‘re.sub’:</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Execution Results: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sub result: The modified string: "I love oranges. oranges are my favorite fruit."</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479" name="Google Shape;1479;p94"/>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480" name="Google Shape;1480;p9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81" name="Google Shape;1481;p9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82" name="Google Shape;1482;p94"/>
          <p:cNvGrpSpPr/>
          <p:nvPr/>
        </p:nvGrpSpPr>
        <p:grpSpPr>
          <a:xfrm flipH="1">
            <a:off x="118220" y="4535201"/>
            <a:ext cx="1160803" cy="378074"/>
            <a:chOff x="7406117" y="275019"/>
            <a:chExt cx="1160803" cy="378074"/>
          </a:xfrm>
        </p:grpSpPr>
        <p:sp>
          <p:nvSpPr>
            <p:cNvPr id="1483" name="Google Shape;1483;p9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9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9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86" name="Google Shape;1486;p94"/>
          <p:cNvPicPr preferRelativeResize="0"/>
          <p:nvPr/>
        </p:nvPicPr>
        <p:blipFill rotWithShape="1">
          <a:blip r:embed="rId4">
            <a:alphaModFix/>
          </a:blip>
          <a:srcRect b="0" l="0" r="0" t="0"/>
          <a:stretch/>
        </p:blipFill>
        <p:spPr>
          <a:xfrm>
            <a:off x="1741957" y="1891856"/>
            <a:ext cx="4415652" cy="16587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pic>
        <p:nvPicPr>
          <p:cNvPr descr="https://lh7-rt.googleusercontent.com/slidesz/AGV_vUdd6K35GV49sUC255Xu5edu8chH50T3Lo1nPkM6n9u1tCn8UFl6JuggiLH6jcxxL3bwXMcq5M7igAZ8_JCT_TCXem33IkJT1gw-AOHn45_s1AT0CrxI8lBeCC5uMw5icI5VJucz7894Jiqtg-3xuA=s2048?key=e1a_6a9uKwUiyxlDy5vzZVSF" id="1491" name="Google Shape;1491;p95"/>
          <p:cNvPicPr preferRelativeResize="0"/>
          <p:nvPr/>
        </p:nvPicPr>
        <p:blipFill rotWithShape="1">
          <a:blip r:embed="rId3">
            <a:alphaModFix/>
          </a:blip>
          <a:srcRect b="0" l="0" r="0" t="0"/>
          <a:stretch/>
        </p:blipFill>
        <p:spPr>
          <a:xfrm>
            <a:off x="3488459" y="378432"/>
            <a:ext cx="1699991" cy="498309"/>
          </a:xfrm>
          <a:prstGeom prst="rect">
            <a:avLst/>
          </a:prstGeom>
          <a:noFill/>
          <a:ln>
            <a:noFill/>
          </a:ln>
        </p:spPr>
      </p:pic>
      <p:graphicFrame>
        <p:nvGraphicFramePr>
          <p:cNvPr id="1492" name="Google Shape;1492;p95"/>
          <p:cNvGraphicFramePr/>
          <p:nvPr/>
        </p:nvGraphicFramePr>
        <p:xfrm>
          <a:off x="1421259" y="1649359"/>
          <a:ext cx="3000000" cy="3000000"/>
        </p:xfrm>
        <a:graphic>
          <a:graphicData uri="http://schemas.openxmlformats.org/drawingml/2006/table">
            <a:tbl>
              <a:tblPr bandRow="1" firstRow="1">
                <a:noFill/>
                <a:tableStyleId>{7B743CED-3D72-4103-A990-22D3DFA41FF5}</a:tableStyleId>
              </a:tblPr>
              <a:tblGrid>
                <a:gridCol w="6096000"/>
              </a:tblGrid>
              <a:tr h="1063025">
                <a:tc>
                  <a:txBody>
                    <a:bodyPr/>
                    <a:lstStyle/>
                    <a:p>
                      <a:pPr indent="0" lvl="0" marL="0" marR="0" rtl="0" algn="ctr">
                        <a:lnSpc>
                          <a:spcPct val="150000"/>
                        </a:lnSpc>
                        <a:spcBef>
                          <a:spcPts val="0"/>
                        </a:spcBef>
                        <a:spcAft>
                          <a:spcPts val="0"/>
                        </a:spcAft>
                        <a:buNone/>
                      </a:pPr>
                      <a:r>
                        <a:rPr b="1" lang="en" sz="4000" u="none" cap="none" strike="noStrike">
                          <a:solidFill>
                            <a:schemeClr val="dk1"/>
                          </a:solidFill>
                          <a:latin typeface="Montserrat ExtraBold"/>
                          <a:ea typeface="Montserrat ExtraBold"/>
                          <a:cs typeface="Montserrat ExtraBold"/>
                          <a:sym typeface="Montserrat ExtraBold"/>
                        </a:rPr>
                        <a:t>Time for case study!</a:t>
                      </a:r>
                      <a:endParaRPr sz="4000" u="none" cap="none" strike="noStrike">
                        <a:solidFill>
                          <a:schemeClr val="dk1"/>
                        </a:solidFill>
                        <a:latin typeface="Montserrat ExtraBold"/>
                        <a:ea typeface="Montserrat ExtraBold"/>
                        <a:cs typeface="Montserrat ExtraBold"/>
                        <a:sym typeface="Montserrat ExtraBold"/>
                      </a:endParaRPr>
                    </a:p>
                  </a:txBody>
                  <a:tcPr marT="45725" marB="45725" marR="91450" marL="91450"/>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96"/>
          <p:cNvSpPr txBox="1"/>
          <p:nvPr>
            <p:ph type="title"/>
          </p:nvPr>
        </p:nvSpPr>
        <p:spPr>
          <a:xfrm>
            <a:off x="720000" y="445025"/>
            <a:ext cx="7704000" cy="10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Important</a:t>
            </a:r>
            <a:endParaRPr/>
          </a:p>
        </p:txBody>
      </p:sp>
      <p:sp>
        <p:nvSpPr>
          <p:cNvPr id="1498" name="Google Shape;1498;p96"/>
          <p:cNvSpPr txBox="1"/>
          <p:nvPr>
            <p:ph idx="1" type="subTitle"/>
          </p:nvPr>
        </p:nvSpPr>
        <p:spPr>
          <a:xfrm>
            <a:off x="719999" y="1597561"/>
            <a:ext cx="6266427" cy="172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Complete the post-class assessment</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Complete assignments (if any)</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Practice the concepts and techniques taught in this session</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Review your lecture notes</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Note down questions and queries regarding this session and consult the teaching assistants</a:t>
            </a:r>
            <a:endParaRPr/>
          </a:p>
        </p:txBody>
      </p:sp>
      <p:cxnSp>
        <p:nvCxnSpPr>
          <p:cNvPr id="1499" name="Google Shape;1499;p96"/>
          <p:cNvCxnSpPr/>
          <p:nvPr/>
        </p:nvCxnSpPr>
        <p:spPr>
          <a:xfrm>
            <a:off x="849761" y="1066131"/>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7"/>
          <p:cNvSpPr txBox="1"/>
          <p:nvPr>
            <p:ph type="ctrTitle"/>
          </p:nvPr>
        </p:nvSpPr>
        <p:spPr>
          <a:xfrm>
            <a:off x="2125800" y="2213825"/>
            <a:ext cx="4892400" cy="1203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8500"/>
              <a:buNone/>
            </a:pPr>
            <a:r>
              <a:rPr lang="en"/>
              <a:t>Thanks</a:t>
            </a:r>
            <a:r>
              <a:rPr lang="en">
                <a:solidFill>
                  <a:schemeClr val="dk2"/>
                </a:solidFill>
              </a:rPr>
              <a:t>!</a:t>
            </a:r>
            <a:endParaRPr>
              <a:solidFill>
                <a:schemeClr val="dk2"/>
              </a:solidFill>
            </a:endParaRPr>
          </a:p>
        </p:txBody>
      </p:sp>
      <p:grpSp>
        <p:nvGrpSpPr>
          <p:cNvPr id="1505" name="Google Shape;1505;p7"/>
          <p:cNvGrpSpPr/>
          <p:nvPr/>
        </p:nvGrpSpPr>
        <p:grpSpPr>
          <a:xfrm>
            <a:off x="7682392" y="669706"/>
            <a:ext cx="741576" cy="321909"/>
            <a:chOff x="7612992" y="1041181"/>
            <a:chExt cx="741576" cy="321909"/>
          </a:xfrm>
        </p:grpSpPr>
        <p:sp>
          <p:nvSpPr>
            <p:cNvPr id="1506" name="Google Shape;1506;p7"/>
            <p:cNvSpPr/>
            <p:nvPr/>
          </p:nvSpPr>
          <p:spPr>
            <a:xfrm>
              <a:off x="7612992" y="1103471"/>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7"/>
            <p:cNvSpPr/>
            <p:nvPr/>
          </p:nvSpPr>
          <p:spPr>
            <a:xfrm>
              <a:off x="8236209" y="12488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7"/>
            <p:cNvSpPr/>
            <p:nvPr/>
          </p:nvSpPr>
          <p:spPr>
            <a:xfrm>
              <a:off x="7953176" y="1041181"/>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9" name="Google Shape;1509;p7"/>
          <p:cNvGrpSpPr/>
          <p:nvPr/>
        </p:nvGrpSpPr>
        <p:grpSpPr>
          <a:xfrm flipH="1">
            <a:off x="305567" y="4611044"/>
            <a:ext cx="1160803" cy="149474"/>
            <a:chOff x="7406117" y="503619"/>
            <a:chExt cx="1160803" cy="149474"/>
          </a:xfrm>
        </p:grpSpPr>
        <p:sp>
          <p:nvSpPr>
            <p:cNvPr id="1510" name="Google Shape;1510;p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7"/>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13" name="Google Shape;1513;p7"/>
          <p:cNvPicPr preferRelativeResize="0"/>
          <p:nvPr/>
        </p:nvPicPr>
        <p:blipFill rotWithShape="1">
          <a:blip r:embed="rId3">
            <a:alphaModFix/>
          </a:blip>
          <a:srcRect b="0" l="0" r="0" t="0"/>
          <a:stretch/>
        </p:blipFill>
        <p:spPr>
          <a:xfrm>
            <a:off x="3583650" y="1198218"/>
            <a:ext cx="1644036" cy="48398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Object-Oriented Programming (OOP)</a:t>
            </a:r>
            <a:endParaRPr b="1" sz="2500">
              <a:latin typeface="Work Sans"/>
              <a:ea typeface="Work Sans"/>
              <a:cs typeface="Work Sans"/>
              <a:sym typeface="Work Sans"/>
            </a:endParaRPr>
          </a:p>
        </p:txBody>
      </p:sp>
      <p:sp>
        <p:nvSpPr>
          <p:cNvPr id="1119" name="Google Shape;1119;p5"/>
          <p:cNvSpPr txBox="1"/>
          <p:nvPr>
            <p:ph idx="1" type="body"/>
          </p:nvPr>
        </p:nvSpPr>
        <p:spPr>
          <a:xfrm>
            <a:off x="0" y="1267601"/>
            <a:ext cx="8211900" cy="2868300"/>
          </a:xfrm>
          <a:prstGeom prst="rect">
            <a:avLst/>
          </a:prstGeom>
          <a:noFill/>
          <a:ln>
            <a:noFill/>
          </a:ln>
        </p:spPr>
        <p:txBody>
          <a:bodyPr anchorCtr="0" anchor="t" bIns="91425" lIns="91425" spcFirstLastPara="1" rIns="91425" wrap="square" tIns="91425">
            <a:noAutofit/>
          </a:bodyPr>
          <a:lstStyle/>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Object-oriented programming (OOP) is a programming paradigm based on "objects" that contain data in the form of fields (attributes) and code in the form of procedures (methods).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OOP focuses on creating reusable code by grouping data and methods that operate on that data into objects.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The four main principles of OOP are encapsulation, abstraction, inheritance, and polymorphism.</a:t>
            </a:r>
            <a:endParaRPr>
              <a:solidFill>
                <a:srgbClr val="191919"/>
              </a:solidFill>
              <a:latin typeface="Montserrat Medium"/>
              <a:ea typeface="Montserrat Medium"/>
              <a:cs typeface="Montserrat Medium"/>
              <a:sym typeface="Montserrat Medium"/>
            </a:endParaRPr>
          </a:p>
        </p:txBody>
      </p:sp>
      <p:cxnSp>
        <p:nvCxnSpPr>
          <p:cNvPr id="1120" name="Google Shape;1120;p5"/>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121" name="Google Shape;1121;p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22" name="Google Shape;1122;p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23" name="Google Shape;1123;p5"/>
          <p:cNvGrpSpPr/>
          <p:nvPr/>
        </p:nvGrpSpPr>
        <p:grpSpPr>
          <a:xfrm flipH="1">
            <a:off x="118218" y="4503905"/>
            <a:ext cx="893457" cy="346963"/>
            <a:chOff x="7406117" y="275019"/>
            <a:chExt cx="1160803" cy="378074"/>
          </a:xfrm>
        </p:grpSpPr>
        <p:sp>
          <p:nvSpPr>
            <p:cNvPr id="1124" name="Google Shape;1124;p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4"/>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Object-Oriented Programming (OOP)</a:t>
            </a:r>
            <a:endParaRPr b="1" sz="2500">
              <a:latin typeface="Work Sans"/>
              <a:ea typeface="Work Sans"/>
              <a:cs typeface="Work Sans"/>
              <a:sym typeface="Work Sans"/>
            </a:endParaRPr>
          </a:p>
        </p:txBody>
      </p:sp>
      <p:sp>
        <p:nvSpPr>
          <p:cNvPr id="1132" name="Google Shape;1132;p4"/>
          <p:cNvSpPr txBox="1"/>
          <p:nvPr>
            <p:ph idx="1" type="body"/>
          </p:nvPr>
        </p:nvSpPr>
        <p:spPr>
          <a:xfrm>
            <a:off x="0" y="771220"/>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u="sng">
                <a:solidFill>
                  <a:srgbClr val="191919"/>
                </a:solidFill>
                <a:latin typeface="Montserrat Medium"/>
                <a:ea typeface="Montserrat Medium"/>
                <a:cs typeface="Montserrat Medium"/>
                <a:sym typeface="Montserrat Medium"/>
              </a:rPr>
              <a:t>Classes and Objects</a:t>
            </a:r>
            <a:endParaRPr/>
          </a:p>
          <a:p>
            <a:pPr indent="-209550" lvl="0" marL="438150" rtl="0" algn="l">
              <a:lnSpc>
                <a:spcPct val="115000"/>
              </a:lnSpc>
              <a:spcBef>
                <a:spcPts val="0"/>
              </a:spcBef>
              <a:spcAft>
                <a:spcPts val="0"/>
              </a:spcAft>
              <a:buClr>
                <a:srgbClr val="191919"/>
              </a:buClr>
              <a:buSzPts val="1200"/>
              <a:buFont typeface="Arial"/>
              <a:buNone/>
            </a:pPr>
            <a:r>
              <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b="1" lang="en">
                <a:solidFill>
                  <a:srgbClr val="191919"/>
                </a:solidFill>
                <a:latin typeface="Montserrat Medium"/>
                <a:ea typeface="Montserrat Medium"/>
                <a:cs typeface="Montserrat Medium"/>
                <a:sym typeface="Montserrat Medium"/>
              </a:rPr>
              <a:t>Class A</a:t>
            </a:r>
            <a:r>
              <a:rPr lang="en">
                <a:solidFill>
                  <a:srgbClr val="191919"/>
                </a:solidFill>
                <a:latin typeface="Montserrat Medium"/>
                <a:ea typeface="Montserrat Medium"/>
                <a:cs typeface="Montserrat Medium"/>
                <a:sym typeface="Montserrat Medium"/>
              </a:rPr>
              <a:t> class is a blueprint or a template for creating objects. It defines the attributes (data) and methods (behavior) that the objects of that class will have.</a:t>
            </a:r>
            <a:endParaRPr/>
          </a:p>
          <a:p>
            <a:pPr indent="-209550" lvl="0" marL="438150" rtl="0" algn="l">
              <a:lnSpc>
                <a:spcPct val="115000"/>
              </a:lnSpc>
              <a:spcBef>
                <a:spcPts val="0"/>
              </a:spcBef>
              <a:spcAft>
                <a:spcPts val="0"/>
              </a:spcAft>
              <a:buClr>
                <a:srgbClr val="191919"/>
              </a:buClr>
              <a:buSzPts val="1200"/>
              <a:buFont typeface="Arial"/>
              <a:buNone/>
            </a:pPr>
            <a:r>
              <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b="1" lang="en">
                <a:solidFill>
                  <a:srgbClr val="191919"/>
                </a:solidFill>
                <a:latin typeface="Montserrat Medium"/>
                <a:ea typeface="Montserrat Medium"/>
                <a:cs typeface="Montserrat Medium"/>
                <a:sym typeface="Montserrat Medium"/>
              </a:rPr>
              <a:t>Object</a:t>
            </a:r>
            <a:r>
              <a:rPr lang="en">
                <a:solidFill>
                  <a:srgbClr val="191919"/>
                </a:solidFill>
                <a:latin typeface="Montserrat Medium"/>
                <a:ea typeface="Montserrat Medium"/>
                <a:cs typeface="Montserrat Medium"/>
                <a:sym typeface="Montserrat Medium"/>
              </a:rPr>
              <a:t> An object is an instance of a class. It is a concrete entity that exists in memory and has its own unique state (values of attributes).</a:t>
            </a:r>
            <a:endParaRPr/>
          </a:p>
          <a:p>
            <a:pPr indent="-209550" lvl="0" marL="438150" rtl="0" algn="l">
              <a:lnSpc>
                <a:spcPct val="115000"/>
              </a:lnSpc>
              <a:spcBef>
                <a:spcPts val="0"/>
              </a:spcBef>
              <a:spcAft>
                <a:spcPts val="0"/>
              </a:spcAft>
              <a:buClr>
                <a:srgbClr val="191919"/>
              </a:buClr>
              <a:buSzPts val="1200"/>
              <a:buFont typeface="Arial"/>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For example, consider a class called "Server". It might have attributes like ‘server ID’, ‘Ip address', ‘status’, and ‘memory usage’ and methods like ‘start()’, ‘stop()’, ‘restart()’, and ‘update status()’.</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133" name="Google Shape;1133;p4"/>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134" name="Google Shape;1134;p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35" name="Google Shape;1135;p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36" name="Google Shape;1136;p4"/>
          <p:cNvGrpSpPr/>
          <p:nvPr/>
        </p:nvGrpSpPr>
        <p:grpSpPr>
          <a:xfrm flipH="1">
            <a:off x="118218" y="4503905"/>
            <a:ext cx="893457" cy="346963"/>
            <a:chOff x="7406117" y="275019"/>
            <a:chExt cx="1160803" cy="378074"/>
          </a:xfrm>
        </p:grpSpPr>
        <p:sp>
          <p:nvSpPr>
            <p:cNvPr id="1137" name="Google Shape;1137;p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69"/>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Object-Oriented Programming (OOP)</a:t>
            </a:r>
            <a:endParaRPr b="1" sz="2500">
              <a:latin typeface="Work Sans"/>
              <a:ea typeface="Work Sans"/>
              <a:cs typeface="Work Sans"/>
              <a:sym typeface="Work Sans"/>
            </a:endParaRPr>
          </a:p>
        </p:txBody>
      </p:sp>
      <p:sp>
        <p:nvSpPr>
          <p:cNvPr id="1145" name="Google Shape;1145;p69"/>
          <p:cNvSpPr txBox="1"/>
          <p:nvPr>
            <p:ph idx="1" type="body"/>
          </p:nvPr>
        </p:nvSpPr>
        <p:spPr>
          <a:xfrm>
            <a:off x="0" y="771220"/>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146" name="Google Shape;1146;p69"/>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147" name="Google Shape;1147;p6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48" name="Google Shape;1148;p6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49" name="Google Shape;1149;p69"/>
          <p:cNvGrpSpPr/>
          <p:nvPr/>
        </p:nvGrpSpPr>
        <p:grpSpPr>
          <a:xfrm flipH="1">
            <a:off x="118218" y="4503905"/>
            <a:ext cx="893457" cy="346963"/>
            <a:chOff x="7406117" y="275019"/>
            <a:chExt cx="1160803" cy="378074"/>
          </a:xfrm>
        </p:grpSpPr>
        <p:sp>
          <p:nvSpPr>
            <p:cNvPr id="1150" name="Google Shape;1150;p6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6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6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53" name="Google Shape;1153;p69"/>
          <p:cNvPicPr preferRelativeResize="0"/>
          <p:nvPr/>
        </p:nvPicPr>
        <p:blipFill rotWithShape="1">
          <a:blip r:embed="rId4">
            <a:alphaModFix/>
          </a:blip>
          <a:srcRect b="0" l="0" r="0" t="0"/>
          <a:stretch/>
        </p:blipFill>
        <p:spPr>
          <a:xfrm>
            <a:off x="2052536" y="772620"/>
            <a:ext cx="4789201" cy="40643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70"/>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Object-Oriented Programming (OOP)</a:t>
            </a:r>
            <a:endParaRPr b="1" sz="2500">
              <a:latin typeface="Work Sans"/>
              <a:ea typeface="Work Sans"/>
              <a:cs typeface="Work Sans"/>
              <a:sym typeface="Work Sans"/>
            </a:endParaRPr>
          </a:p>
        </p:txBody>
      </p:sp>
      <p:sp>
        <p:nvSpPr>
          <p:cNvPr id="1159" name="Google Shape;1159;p70"/>
          <p:cNvSpPr txBox="1"/>
          <p:nvPr>
            <p:ph idx="1" type="body"/>
          </p:nvPr>
        </p:nvSpPr>
        <p:spPr>
          <a:xfrm>
            <a:off x="0" y="105800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In the above example, ‘Server’ is a class, while ‘server1’ and ‘server2’ are objects (instances) of the ‘Server’ class. Each server object has its own ‘server ID’, ‘IP address’, ‘status’, and ‘memory usage’.</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u="sng">
                <a:solidFill>
                  <a:srgbClr val="191919"/>
                </a:solidFill>
                <a:latin typeface="Montserrat Medium"/>
                <a:ea typeface="Montserrat Medium"/>
                <a:cs typeface="Montserrat Medium"/>
                <a:sym typeface="Montserrat Medium"/>
              </a:rPr>
              <a:t>OOP Principles:</a:t>
            </a:r>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Encapsulation </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Abstraction</a:t>
            </a:r>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Inheritance</a:t>
            </a:r>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Polymorphism </a:t>
            </a:r>
            <a:endParaRPr>
              <a:solidFill>
                <a:srgbClr val="191919"/>
              </a:solidFill>
              <a:latin typeface="Montserrat Medium"/>
              <a:ea typeface="Montserrat Medium"/>
              <a:cs typeface="Montserrat Medium"/>
              <a:sym typeface="Montserrat Medium"/>
            </a:endParaRPr>
          </a:p>
        </p:txBody>
      </p:sp>
      <p:cxnSp>
        <p:nvCxnSpPr>
          <p:cNvPr id="1160" name="Google Shape;1160;p70"/>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161" name="Google Shape;1161;p7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62" name="Google Shape;1162;p7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63" name="Google Shape;1163;p70"/>
          <p:cNvGrpSpPr/>
          <p:nvPr/>
        </p:nvGrpSpPr>
        <p:grpSpPr>
          <a:xfrm flipH="1">
            <a:off x="118218" y="4503905"/>
            <a:ext cx="893457" cy="346963"/>
            <a:chOff x="7406117" y="275019"/>
            <a:chExt cx="1160803" cy="378074"/>
          </a:xfrm>
        </p:grpSpPr>
        <p:sp>
          <p:nvSpPr>
            <p:cNvPr id="1164" name="Google Shape;1164;p7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7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7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70" name="Shape 1170"/>
        <p:cNvGrpSpPr/>
        <p:nvPr/>
      </p:nvGrpSpPr>
      <p:grpSpPr>
        <a:xfrm>
          <a:off x="0" y="0"/>
          <a:ext cx="0" cy="0"/>
          <a:chOff x="0" y="0"/>
          <a:chExt cx="0" cy="0"/>
        </a:xfrm>
      </p:grpSpPr>
      <p:sp>
        <p:nvSpPr>
          <p:cNvPr id="1171" name="Google Shape;1171;p71"/>
          <p:cNvSpPr txBox="1"/>
          <p:nvPr>
            <p:ph type="ctrTitle"/>
          </p:nvPr>
        </p:nvSpPr>
        <p:spPr>
          <a:xfrm>
            <a:off x="565800" y="2357164"/>
            <a:ext cx="5854455"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Demonstrating creating a class, defining attributes and methods, and creating objects</a:t>
            </a:r>
            <a:endParaRPr b="0" sz="4000">
              <a:solidFill>
                <a:srgbClr val="1A3085"/>
              </a:solidFill>
              <a:latin typeface="Montserrat ExtraBold"/>
              <a:ea typeface="Montserrat ExtraBold"/>
              <a:cs typeface="Montserrat ExtraBold"/>
              <a:sym typeface="Montserrat ExtraBold"/>
            </a:endParaRPr>
          </a:p>
        </p:txBody>
      </p:sp>
      <p:grpSp>
        <p:nvGrpSpPr>
          <p:cNvPr id="1172" name="Google Shape;1172;p71"/>
          <p:cNvGrpSpPr/>
          <p:nvPr/>
        </p:nvGrpSpPr>
        <p:grpSpPr>
          <a:xfrm>
            <a:off x="2908600" y="431102"/>
            <a:ext cx="2836661" cy="381111"/>
            <a:chOff x="2908600" y="431102"/>
            <a:chExt cx="2836661" cy="381111"/>
          </a:xfrm>
        </p:grpSpPr>
        <p:sp>
          <p:nvSpPr>
            <p:cNvPr id="1173" name="Google Shape;1173;p7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4" name="Google Shape;1174;p7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175" name="Google Shape;1175;p7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76" name="Google Shape;1176;p71"/>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177" name="Google Shape;1177;p7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178" name="Google Shape;1178;p71"/>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184" name="Google Shape;1184;p6"/>
          <p:cNvSpPr txBox="1"/>
          <p:nvPr>
            <p:ph idx="1" type="body"/>
          </p:nvPr>
        </p:nvSpPr>
        <p:spPr>
          <a:xfrm>
            <a:off x="7127" y="1727115"/>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Okay, here's a short demonstration of creating a class, defining attributes and methods, and creating objects using a simplified ‘Dog’ example:</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ctr">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185" name="Google Shape;1185;p6"/>
          <p:cNvCxnSpPr/>
          <p:nvPr/>
        </p:nvCxnSpPr>
        <p:spPr>
          <a:xfrm>
            <a:off x="478144" y="580907"/>
            <a:ext cx="2638500" cy="0"/>
          </a:xfrm>
          <a:prstGeom prst="straightConnector1">
            <a:avLst/>
          </a:prstGeom>
          <a:noFill/>
          <a:ln cap="flat" cmpd="sng" w="19050">
            <a:solidFill>
              <a:schemeClr val="dk1"/>
            </a:solidFill>
            <a:prstDash val="solid"/>
            <a:round/>
            <a:headEnd len="sm" w="sm" type="none"/>
            <a:tailEnd len="sm" w="sm" type="none"/>
          </a:ln>
        </p:spPr>
      </p:cxnSp>
      <p:sp>
        <p:nvSpPr>
          <p:cNvPr id="1186" name="Google Shape;1186;p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87" name="Google Shape;1187;p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88" name="Google Shape;1188;p6"/>
          <p:cNvGrpSpPr/>
          <p:nvPr/>
        </p:nvGrpSpPr>
        <p:grpSpPr>
          <a:xfrm flipH="1">
            <a:off x="166858" y="4535201"/>
            <a:ext cx="1160803" cy="378074"/>
            <a:chOff x="7406117" y="275019"/>
            <a:chExt cx="1160803" cy="378074"/>
          </a:xfrm>
        </p:grpSpPr>
        <p:sp>
          <p:nvSpPr>
            <p:cNvPr id="1189" name="Google Shape;1189;p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Automotive Industry Marketing Plan by Slidesgo">
  <a:themeElements>
    <a:clrScheme name="Simple Light">
      <a:dk1>
        <a:srgbClr val="1C1A1B"/>
      </a:dk1>
      <a:lt1>
        <a:srgbClr val="F2F2F2"/>
      </a:lt1>
      <a:dk2>
        <a:srgbClr val="FFFFFF"/>
      </a:dk2>
      <a:lt2>
        <a:srgbClr val="E3E3E3"/>
      </a:lt2>
      <a:accent1>
        <a:srgbClr val="BCCBCF"/>
      </a:accent1>
      <a:accent2>
        <a:srgbClr val="527394"/>
      </a:accent2>
      <a:accent3>
        <a:srgbClr val="FD984E"/>
      </a:accent3>
      <a:accent4>
        <a:srgbClr val="FF465C"/>
      </a:accent4>
      <a:accent5>
        <a:srgbClr val="FFFFFF"/>
      </a:accent5>
      <a:accent6>
        <a:srgbClr val="FFFFFF"/>
      </a:accent6>
      <a:hlink>
        <a:srgbClr val="1C1A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Financial Consulting Toolkit by Slidesgo">
  <a:themeElements>
    <a:clrScheme name="Simple Light">
      <a:dk1>
        <a:srgbClr val="11318A"/>
      </a:dk1>
      <a:lt1>
        <a:srgbClr val="FFFFFF"/>
      </a:lt1>
      <a:dk2>
        <a:srgbClr val="0087F8"/>
      </a:dk2>
      <a:lt2>
        <a:srgbClr val="80DAFB"/>
      </a:lt2>
      <a:accent1>
        <a:srgbClr val="C3EDFD"/>
      </a:accent1>
      <a:accent2>
        <a:srgbClr val="BC4C6B"/>
      </a:accent2>
      <a:accent3>
        <a:srgbClr val="FF9FB7"/>
      </a:accent3>
      <a:accent4>
        <a:srgbClr val="E57791"/>
      </a:accent4>
      <a:accent5>
        <a:srgbClr val="FFFFFF"/>
      </a:accent5>
      <a:accent6>
        <a:srgbClr val="FFFFFF"/>
      </a:accent6>
      <a:hlink>
        <a:srgbClr val="1131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Niranjan Pandey</dc:creator>
</cp:coreProperties>
</file>